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50" d="100"/>
          <a:sy n="50" d="100"/>
        </p:scale>
        <p:origin x="217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LTAIPSLP84XLVIA</a:t>
            </a:r>
          </a:p>
          <a:p>
            <a:endParaRPr lang="es-MX" sz="2000" dirty="0"/>
          </a:p>
          <a:p>
            <a:r>
              <a:rPr lang="es-MX" sz="2000" dirty="0"/>
              <a:t>En este periodo </a:t>
            </a:r>
            <a:r>
              <a:rPr lang="es-MX" sz="2000" b="1" dirty="0"/>
              <a:t>no</a:t>
            </a:r>
            <a:r>
              <a:rPr lang="es-MX" sz="2000" dirty="0"/>
              <a:t> se realizaron sesiones del Comité de Transparencia debido a que las solicitudes de información, no            requirieron resolución o</a:t>
            </a:r>
          </a:p>
          <a:p>
            <a:r>
              <a:rPr lang="es-MX" sz="2000" dirty="0"/>
              <a:t>intervención del comité de transparencia, por lo tanto, no se generó</a:t>
            </a:r>
          </a:p>
          <a:p>
            <a:r>
              <a:rPr lang="es-MX" sz="2000" dirty="0"/>
              <a:t>información en el mes que se reporta</a:t>
            </a:r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44</Words>
  <Application>Microsoft Office PowerPoint</Application>
  <PresentationFormat>Personalizado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Usuario</cp:lastModifiedBy>
  <cp:revision>4</cp:revision>
  <dcterms:created xsi:type="dcterms:W3CDTF">2025-03-19T18:10:06Z</dcterms:created>
  <dcterms:modified xsi:type="dcterms:W3CDTF">2025-04-08T18:20:07Z</dcterms:modified>
</cp:coreProperties>
</file>