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8701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7253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0290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7404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2219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6471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593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7799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2573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442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9602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FAEEC-6B74-4901-9081-102E60BC5058}" type="datetimeFigureOut">
              <a:rPr lang="es-MX" smtClean="0"/>
              <a:t>28/03/2025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CACE9-0484-409F-AC1B-332CF02C4C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278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213717" y="2459115"/>
            <a:ext cx="542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 smtClean="0"/>
              <a:t>NO SE GENERO INFORMACIÓN EN EL PERIODO QUE SE INFORMA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35856410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Ñepecks</dc:creator>
  <cp:lastModifiedBy>Ñepecks</cp:lastModifiedBy>
  <cp:revision>1</cp:revision>
  <dcterms:created xsi:type="dcterms:W3CDTF">2025-03-28T18:00:31Z</dcterms:created>
  <dcterms:modified xsi:type="dcterms:W3CDTF">2025-03-28T18:02:42Z</dcterms:modified>
</cp:coreProperties>
</file>