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69" r:id="rId3"/>
    <p:sldId id="268" r:id="rId4"/>
    <p:sldId id="260" r:id="rId5"/>
    <p:sldId id="270" r:id="rId6"/>
    <p:sldId id="263" r:id="rId7"/>
    <p:sldId id="264" r:id="rId8"/>
  </p:sldIdLst>
  <p:sldSz cx="9144000" cy="6858000" type="screen4x3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01EE30C4-956C-482C-AEB9-07536DC6F358}">
          <p14:sldIdLst/>
        </p14:section>
        <p14:section name="Sección sin título" id="{8A5EDDAB-2325-4C60-B906-5B4105BF0DBB}">
          <p14:sldIdLst>
            <p14:sldId id="257"/>
            <p14:sldId id="269"/>
            <p14:sldId id="268"/>
            <p14:sldId id="260"/>
            <p14:sldId id="270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53" autoAdjust="0"/>
    <p:restoredTop sz="95552" autoAdjust="0"/>
  </p:normalViewPr>
  <p:slideViewPr>
    <p:cSldViewPr>
      <p:cViewPr varScale="1">
        <p:scale>
          <a:sx n="69" d="100"/>
          <a:sy n="69" d="100"/>
        </p:scale>
        <p:origin x="144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E8ED129-309C-40A5-A01E-BF0CE75AF52D}" type="datetimeFigureOut">
              <a:rPr lang="es-MX" smtClean="0"/>
              <a:t>03/08/2024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1FB48D7-CF57-4DB9-93CE-CADA4832DD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41452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FB48D7-CF57-4DB9-93CE-CADA4832DD13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7453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A42-5B4A-4250-84B3-EDD8F7FF471B}" type="datetimeFigureOut">
              <a:rPr lang="es-ES_tradnl" smtClean="0"/>
              <a:t>03/08/2024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30872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A42-5B4A-4250-84B3-EDD8F7FF471B}" type="datetimeFigureOut">
              <a:rPr lang="es-ES_tradnl" smtClean="0"/>
              <a:t>03/08/2024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9348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A42-5B4A-4250-84B3-EDD8F7FF471B}" type="datetimeFigureOut">
              <a:rPr lang="es-ES_tradnl" smtClean="0"/>
              <a:t>03/08/2024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96521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A42-5B4A-4250-84B3-EDD8F7FF471B}" type="datetimeFigureOut">
              <a:rPr lang="es-ES_tradnl" smtClean="0"/>
              <a:t>03/08/2024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14057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A42-5B4A-4250-84B3-EDD8F7FF471B}" type="datetimeFigureOut">
              <a:rPr lang="es-ES_tradnl" smtClean="0"/>
              <a:t>03/08/2024</a:t>
            </a:fld>
            <a:endParaRPr lang="es-ES_tradn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38012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A42-5B4A-4250-84B3-EDD8F7FF471B}" type="datetimeFigureOut">
              <a:rPr lang="es-ES_tradnl" smtClean="0"/>
              <a:t>03/08/2024</a:t>
            </a:fld>
            <a:endParaRPr lang="es-ES_tradn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3599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A42-5B4A-4250-84B3-EDD8F7FF471B}" type="datetimeFigureOut">
              <a:rPr lang="es-ES_tradnl" smtClean="0"/>
              <a:t>03/08/2024</a:t>
            </a:fld>
            <a:endParaRPr lang="es-ES_tradn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63654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A42-5B4A-4250-84B3-EDD8F7FF471B}" type="datetimeFigureOut">
              <a:rPr lang="es-ES_tradnl" smtClean="0"/>
              <a:t>03/08/2024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39200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A42-5B4A-4250-84B3-EDD8F7FF471B}" type="datetimeFigureOut">
              <a:rPr lang="es-ES_tradnl" smtClean="0"/>
              <a:t>03/08/2024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79577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A42-5B4A-4250-84B3-EDD8F7FF471B}" type="datetimeFigureOut">
              <a:rPr lang="es-ES_tradnl" smtClean="0"/>
              <a:t>03/08/2024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17102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A42-5B4A-4250-84B3-EDD8F7FF471B}" type="datetimeFigureOut">
              <a:rPr lang="es-ES_tradnl" smtClean="0"/>
              <a:t>03/08/2024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1330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D8A42-5B4A-4250-84B3-EDD8F7FF471B}" type="datetimeFigureOut">
              <a:rPr lang="es-ES_tradnl" smtClean="0"/>
              <a:t>03/08/2024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3330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63 Conector recto"/>
          <p:cNvCxnSpPr/>
          <p:nvPr/>
        </p:nvCxnSpPr>
        <p:spPr>
          <a:xfrm>
            <a:off x="7445119" y="2976033"/>
            <a:ext cx="0" cy="6492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49 Conector recto"/>
          <p:cNvCxnSpPr/>
          <p:nvPr/>
        </p:nvCxnSpPr>
        <p:spPr>
          <a:xfrm>
            <a:off x="4644008" y="3183056"/>
            <a:ext cx="16277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"/>
          <p:cNvCxnSpPr/>
          <p:nvPr/>
        </p:nvCxnSpPr>
        <p:spPr>
          <a:xfrm>
            <a:off x="1906871" y="3046167"/>
            <a:ext cx="0" cy="6492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597158" y="2849598"/>
            <a:ext cx="2534682" cy="41317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11" name="10 Rectángulo"/>
          <p:cNvSpPr/>
          <p:nvPr/>
        </p:nvSpPr>
        <p:spPr>
          <a:xfrm>
            <a:off x="6156176" y="2869763"/>
            <a:ext cx="2534682" cy="4041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0" name="59 CuadroTexto"/>
          <p:cNvSpPr txBox="1"/>
          <p:nvPr/>
        </p:nvSpPr>
        <p:spPr>
          <a:xfrm>
            <a:off x="6198548" y="2951366"/>
            <a:ext cx="25346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Director de Área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597158" y="2929154"/>
            <a:ext cx="25346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Subdirector</a:t>
            </a:r>
          </a:p>
        </p:txBody>
      </p:sp>
      <p:cxnSp>
        <p:nvCxnSpPr>
          <p:cNvPr id="56" name="55 Conector recto"/>
          <p:cNvCxnSpPr>
            <a:stCxn id="41" idx="2"/>
          </p:cNvCxnSpPr>
          <p:nvPr/>
        </p:nvCxnSpPr>
        <p:spPr>
          <a:xfrm flipH="1">
            <a:off x="4644008" y="2194689"/>
            <a:ext cx="0" cy="271630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>
            <a:off x="3131840" y="3068960"/>
            <a:ext cx="151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32 Rectángulo"/>
          <p:cNvSpPr/>
          <p:nvPr/>
        </p:nvSpPr>
        <p:spPr>
          <a:xfrm>
            <a:off x="586154" y="3487180"/>
            <a:ext cx="2534682" cy="19754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34" name="33 CuadroTexto"/>
          <p:cNvSpPr txBox="1"/>
          <p:nvPr/>
        </p:nvSpPr>
        <p:spPr>
          <a:xfrm>
            <a:off x="589764" y="3498421"/>
            <a:ext cx="25346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Ma. Del Carmen Adame Martínez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Auxiliar Administrativo </a:t>
            </a:r>
          </a:p>
        </p:txBody>
      </p:sp>
      <p:cxnSp>
        <p:nvCxnSpPr>
          <p:cNvPr id="37" name="36 Conector recto"/>
          <p:cNvCxnSpPr/>
          <p:nvPr/>
        </p:nvCxnSpPr>
        <p:spPr>
          <a:xfrm>
            <a:off x="597158" y="3982852"/>
            <a:ext cx="249461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37 Conector recto"/>
          <p:cNvCxnSpPr/>
          <p:nvPr/>
        </p:nvCxnSpPr>
        <p:spPr>
          <a:xfrm>
            <a:off x="611560" y="4486908"/>
            <a:ext cx="249461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1" name="60 Rectángulo"/>
          <p:cNvSpPr/>
          <p:nvPr/>
        </p:nvSpPr>
        <p:spPr>
          <a:xfrm>
            <a:off x="6156176" y="3498510"/>
            <a:ext cx="2534682" cy="48434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2" name="61 CuadroTexto"/>
          <p:cNvSpPr txBox="1"/>
          <p:nvPr/>
        </p:nvSpPr>
        <p:spPr>
          <a:xfrm>
            <a:off x="6156176" y="3498510"/>
            <a:ext cx="25346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Juana María Medellín Barbosa</a:t>
            </a:r>
          </a:p>
          <a:p>
            <a:pPr algn="ctr"/>
            <a:r>
              <a:rPr lang="es-ES_tradnl" sz="1100">
                <a:latin typeface="Arial" pitchFamily="34" charset="0"/>
                <a:cs typeface="Arial" pitchFamily="34" charset="0"/>
              </a:rPr>
              <a:t>Asistente </a:t>
            </a:r>
            <a:r>
              <a:rPr lang="es-ES_tradnl" sz="1100" smtClean="0">
                <a:latin typeface="Arial" pitchFamily="34" charset="0"/>
                <a:cs typeface="Arial" pitchFamily="34" charset="0"/>
              </a:rPr>
              <a:t>Administrativo</a:t>
            </a:r>
            <a:endParaRPr lang="es-ES_tradnl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35 Rectángulo"/>
          <p:cNvSpPr/>
          <p:nvPr/>
        </p:nvSpPr>
        <p:spPr>
          <a:xfrm>
            <a:off x="3006787" y="1124744"/>
            <a:ext cx="33762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2000" b="1" dirty="0">
                <a:latin typeface="Arial" pitchFamily="34" charset="0"/>
                <a:cs typeface="Arial" pitchFamily="34" charset="0"/>
              </a:rPr>
              <a:t>Despacho </a:t>
            </a:r>
            <a:r>
              <a:rPr lang="es-ES_tradnl" sz="2000" b="1" dirty="0" smtClean="0">
                <a:latin typeface="Arial" pitchFamily="34" charset="0"/>
                <a:cs typeface="Arial" pitchFamily="34" charset="0"/>
              </a:rPr>
              <a:t>de la Secretaria</a:t>
            </a:r>
            <a:endParaRPr lang="es-ES_tradnl" sz="2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8" name="26 Conector recto"/>
          <p:cNvCxnSpPr/>
          <p:nvPr/>
        </p:nvCxnSpPr>
        <p:spPr>
          <a:xfrm>
            <a:off x="7465889" y="4918375"/>
            <a:ext cx="0" cy="6492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28 Rectángulo"/>
          <p:cNvSpPr/>
          <p:nvPr/>
        </p:nvSpPr>
        <p:spPr>
          <a:xfrm>
            <a:off x="6170578" y="4704742"/>
            <a:ext cx="2534682" cy="4136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8" name="1 CuadroTexto"/>
          <p:cNvSpPr txBox="1"/>
          <p:nvPr/>
        </p:nvSpPr>
        <p:spPr>
          <a:xfrm>
            <a:off x="6156176" y="4704093"/>
            <a:ext cx="2520280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Rosa María Gutiérrez Salgado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Jefe de Oficina</a:t>
            </a:r>
          </a:p>
        </p:txBody>
      </p:sp>
      <p:cxnSp>
        <p:nvCxnSpPr>
          <p:cNvPr id="69" name="13 Conector recto"/>
          <p:cNvCxnSpPr/>
          <p:nvPr/>
        </p:nvCxnSpPr>
        <p:spPr>
          <a:xfrm>
            <a:off x="4644008" y="4918375"/>
            <a:ext cx="151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31 Rectángulo"/>
          <p:cNvSpPr/>
          <p:nvPr/>
        </p:nvSpPr>
        <p:spPr>
          <a:xfrm>
            <a:off x="6156176" y="5352813"/>
            <a:ext cx="2534682" cy="8819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1" name="32 CuadroTexto"/>
          <p:cNvSpPr txBox="1"/>
          <p:nvPr/>
        </p:nvSpPr>
        <p:spPr>
          <a:xfrm>
            <a:off x="6156176" y="5324729"/>
            <a:ext cx="2549084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100" dirty="0" err="1">
                <a:latin typeface="Arial" pitchFamily="34" charset="0"/>
                <a:cs typeface="Arial" pitchFamily="34" charset="0"/>
              </a:rPr>
              <a:t>Itzia</a:t>
            </a:r>
            <a:r>
              <a:rPr lang="es-ES_tradnl" sz="1100" dirty="0">
                <a:latin typeface="Arial" pitchFamily="34" charset="0"/>
                <a:cs typeface="Arial" pitchFamily="34" charset="0"/>
              </a:rPr>
              <a:t> Lobo </a:t>
            </a:r>
            <a:r>
              <a:rPr lang="es-ES_tradnl" sz="1100" dirty="0" err="1">
                <a:latin typeface="Arial" pitchFamily="34" charset="0"/>
                <a:cs typeface="Arial" pitchFamily="34" charset="0"/>
              </a:rPr>
              <a:t>Jaimes</a:t>
            </a:r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Jefe de Grupo</a:t>
            </a:r>
          </a:p>
        </p:txBody>
      </p:sp>
      <p:cxnSp>
        <p:nvCxnSpPr>
          <p:cNvPr id="73" name="36 Conector recto"/>
          <p:cNvCxnSpPr/>
          <p:nvPr/>
        </p:nvCxnSpPr>
        <p:spPr>
          <a:xfrm>
            <a:off x="6147792" y="5773907"/>
            <a:ext cx="2520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41" name="41 CuadroTexto"/>
          <p:cNvSpPr txBox="1"/>
          <p:nvPr/>
        </p:nvSpPr>
        <p:spPr>
          <a:xfrm>
            <a:off x="3150803" y="1886912"/>
            <a:ext cx="3005373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400" b="1" dirty="0" smtClean="0">
                <a:latin typeface="Arial" pitchFamily="34" charset="0"/>
                <a:cs typeface="Arial" pitchFamily="34" charset="0"/>
              </a:rPr>
              <a:t>Secretaria </a:t>
            </a:r>
            <a:r>
              <a:rPr lang="es-ES_tradnl" sz="1400" b="1" dirty="0" smtClean="0">
                <a:latin typeface="Arial" pitchFamily="34" charset="0"/>
                <a:cs typeface="Arial" pitchFamily="34" charset="0"/>
              </a:rPr>
              <a:t>de </a:t>
            </a:r>
            <a:r>
              <a:rPr lang="es-ES_tradnl" sz="1400" b="1" dirty="0">
                <a:latin typeface="Arial" pitchFamily="34" charset="0"/>
                <a:cs typeface="Arial" pitchFamily="34" charset="0"/>
              </a:rPr>
              <a:t>Turismo</a:t>
            </a:r>
          </a:p>
        </p:txBody>
      </p:sp>
      <p:sp>
        <p:nvSpPr>
          <p:cNvPr id="44" name="33 CuadroTexto"/>
          <p:cNvSpPr txBox="1"/>
          <p:nvPr/>
        </p:nvSpPr>
        <p:spPr>
          <a:xfrm>
            <a:off x="605543" y="4010784"/>
            <a:ext cx="25346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Ma. Anselma Ortíz Saavedra 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Secretaria</a:t>
            </a:r>
          </a:p>
        </p:txBody>
      </p:sp>
      <p:sp>
        <p:nvSpPr>
          <p:cNvPr id="49" name="33 CuadroTexto"/>
          <p:cNvSpPr txBox="1"/>
          <p:nvPr/>
        </p:nvSpPr>
        <p:spPr>
          <a:xfrm>
            <a:off x="597158" y="4562528"/>
            <a:ext cx="25346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Ricardo Padilla Fernández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Chofer de Primera</a:t>
            </a:r>
          </a:p>
        </p:txBody>
      </p:sp>
      <p:sp>
        <p:nvSpPr>
          <p:cNvPr id="52" name="32 CuadroTexto"/>
          <p:cNvSpPr txBox="1"/>
          <p:nvPr/>
        </p:nvSpPr>
        <p:spPr>
          <a:xfrm>
            <a:off x="6152866" y="5806425"/>
            <a:ext cx="2523590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Karina Alanís Sánchez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Auxiliar Administrativo</a:t>
            </a:r>
          </a:p>
        </p:txBody>
      </p:sp>
      <p:sp>
        <p:nvSpPr>
          <p:cNvPr id="2" name="Rectángulo 1"/>
          <p:cNvSpPr/>
          <p:nvPr/>
        </p:nvSpPr>
        <p:spPr>
          <a:xfrm>
            <a:off x="586154" y="5031757"/>
            <a:ext cx="25540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Javier Meléndez Guerrero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Asistente Administrativo</a:t>
            </a:r>
          </a:p>
        </p:txBody>
      </p:sp>
      <p:cxnSp>
        <p:nvCxnSpPr>
          <p:cNvPr id="43" name="37 Conector recto"/>
          <p:cNvCxnSpPr/>
          <p:nvPr/>
        </p:nvCxnSpPr>
        <p:spPr>
          <a:xfrm>
            <a:off x="586154" y="4986268"/>
            <a:ext cx="249461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2" name="Imagen 3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4664"/>
            <a:ext cx="2592288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755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55 Conector recto"/>
          <p:cNvCxnSpPr>
            <a:stCxn id="21" idx="2"/>
          </p:cNvCxnSpPr>
          <p:nvPr/>
        </p:nvCxnSpPr>
        <p:spPr>
          <a:xfrm flipH="1">
            <a:off x="4644008" y="2194689"/>
            <a:ext cx="9482" cy="23142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"/>
          <p:cNvCxnSpPr/>
          <p:nvPr/>
        </p:nvCxnSpPr>
        <p:spPr>
          <a:xfrm>
            <a:off x="1927215" y="3362650"/>
            <a:ext cx="0" cy="6492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39 Rectángulo"/>
          <p:cNvSpPr/>
          <p:nvPr/>
        </p:nvSpPr>
        <p:spPr>
          <a:xfrm>
            <a:off x="646641" y="3262770"/>
            <a:ext cx="2534682" cy="4244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  <a:p>
            <a:pPr algn="ctr"/>
            <a:endParaRPr lang="es-ES_tradnl" dirty="0"/>
          </a:p>
        </p:txBody>
      </p:sp>
      <p:sp>
        <p:nvSpPr>
          <p:cNvPr id="46" name="45 CuadroTexto"/>
          <p:cNvSpPr txBox="1"/>
          <p:nvPr/>
        </p:nvSpPr>
        <p:spPr>
          <a:xfrm>
            <a:off x="657805" y="3358153"/>
            <a:ext cx="25235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Subdirector</a:t>
            </a:r>
          </a:p>
        </p:txBody>
      </p:sp>
      <p:sp>
        <p:nvSpPr>
          <p:cNvPr id="47" name="46 Rectángulo"/>
          <p:cNvSpPr/>
          <p:nvPr/>
        </p:nvSpPr>
        <p:spPr>
          <a:xfrm>
            <a:off x="652223" y="3898213"/>
            <a:ext cx="2534682" cy="14538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  <a:p>
            <a:pPr algn="ctr"/>
            <a:endParaRPr lang="es-ES_tradnl" dirty="0"/>
          </a:p>
        </p:txBody>
      </p:sp>
      <p:cxnSp>
        <p:nvCxnSpPr>
          <p:cNvPr id="49" name="48 Conector recto"/>
          <p:cNvCxnSpPr/>
          <p:nvPr/>
        </p:nvCxnSpPr>
        <p:spPr>
          <a:xfrm>
            <a:off x="672258" y="4366265"/>
            <a:ext cx="249461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652223" y="4877355"/>
            <a:ext cx="2520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3164244" y="3472404"/>
            <a:ext cx="14797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40 Rectángulo"/>
          <p:cNvSpPr/>
          <p:nvPr/>
        </p:nvSpPr>
        <p:spPr>
          <a:xfrm>
            <a:off x="2903368" y="1197913"/>
            <a:ext cx="33762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2000" b="1" dirty="0">
                <a:latin typeface="Arial" pitchFamily="34" charset="0"/>
                <a:cs typeface="Arial" pitchFamily="34" charset="0"/>
              </a:rPr>
              <a:t>Despacho </a:t>
            </a:r>
            <a:r>
              <a:rPr lang="es-ES_tradnl" sz="2000" b="1" dirty="0" smtClean="0">
                <a:latin typeface="Arial" pitchFamily="34" charset="0"/>
                <a:cs typeface="Arial" pitchFamily="34" charset="0"/>
              </a:rPr>
              <a:t>de la Secretaria</a:t>
            </a:r>
            <a:endParaRPr lang="es-ES_tradnl" sz="2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0" name="66 Conector recto"/>
          <p:cNvCxnSpPr/>
          <p:nvPr/>
        </p:nvCxnSpPr>
        <p:spPr>
          <a:xfrm>
            <a:off x="7428040" y="4579967"/>
            <a:ext cx="0" cy="6492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44 Rectángulo"/>
          <p:cNvSpPr/>
          <p:nvPr/>
        </p:nvSpPr>
        <p:spPr>
          <a:xfrm>
            <a:off x="6153568" y="4366265"/>
            <a:ext cx="2534682" cy="36004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45" name="27 CuadroTexto"/>
          <p:cNvSpPr txBox="1"/>
          <p:nvPr/>
        </p:nvSpPr>
        <p:spPr>
          <a:xfrm>
            <a:off x="6153568" y="4392687"/>
            <a:ext cx="25489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Subdirector</a:t>
            </a:r>
          </a:p>
        </p:txBody>
      </p:sp>
      <p:sp>
        <p:nvSpPr>
          <p:cNvPr id="55" name="65 CuadroTexto"/>
          <p:cNvSpPr txBox="1"/>
          <p:nvPr/>
        </p:nvSpPr>
        <p:spPr>
          <a:xfrm>
            <a:off x="6156176" y="5230361"/>
            <a:ext cx="2520280" cy="43088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Cinthia Guadalupe Martínez Torres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Abogada</a:t>
            </a:r>
          </a:p>
        </p:txBody>
      </p:sp>
      <p:cxnSp>
        <p:nvCxnSpPr>
          <p:cNvPr id="60" name="52 Conector recto">
            <a:extLst>
              <a:ext uri="{FF2B5EF4-FFF2-40B4-BE49-F238E27FC236}">
                <a16:creationId xmlns:a16="http://schemas.microsoft.com/office/drawing/2014/main" id="{211209FC-FC5F-4358-A07F-7CB88D138683}"/>
              </a:ext>
            </a:extLst>
          </p:cNvPr>
          <p:cNvCxnSpPr/>
          <p:nvPr/>
        </p:nvCxnSpPr>
        <p:spPr>
          <a:xfrm>
            <a:off x="4626929" y="4522392"/>
            <a:ext cx="151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47 CuadroTexto"/>
          <p:cNvSpPr txBox="1"/>
          <p:nvPr/>
        </p:nvSpPr>
        <p:spPr>
          <a:xfrm>
            <a:off x="640696" y="4438273"/>
            <a:ext cx="25346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Juan Gabriel Aguilar González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Auxiliar Administrativo</a:t>
            </a:r>
          </a:p>
        </p:txBody>
      </p:sp>
      <p:sp>
        <p:nvSpPr>
          <p:cNvPr id="29" name="47 CuadroTexto"/>
          <p:cNvSpPr txBox="1"/>
          <p:nvPr/>
        </p:nvSpPr>
        <p:spPr>
          <a:xfrm>
            <a:off x="633230" y="3911069"/>
            <a:ext cx="25346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Víctor Manuel Mojardín Guerrero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Capturista</a:t>
            </a:r>
          </a:p>
        </p:txBody>
      </p:sp>
      <p:sp>
        <p:nvSpPr>
          <p:cNvPr id="32" name="40 CuadroTexto">
            <a:extLst>
              <a:ext uri="{FF2B5EF4-FFF2-40B4-BE49-F238E27FC236}">
                <a16:creationId xmlns:a16="http://schemas.microsoft.com/office/drawing/2014/main" id="{9EE6082D-A289-4D05-B4F0-6540FCA72A16}"/>
              </a:ext>
            </a:extLst>
          </p:cNvPr>
          <p:cNvSpPr txBox="1"/>
          <p:nvPr/>
        </p:nvSpPr>
        <p:spPr>
          <a:xfrm>
            <a:off x="623921" y="4943490"/>
            <a:ext cx="24542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Nancy Elizabeth </a:t>
            </a:r>
            <a:r>
              <a:rPr lang="es-ES_tradnl" sz="1100" dirty="0" err="1">
                <a:latin typeface="Arial" pitchFamily="34" charset="0"/>
                <a:cs typeface="Arial" pitchFamily="34" charset="0"/>
              </a:rPr>
              <a:t>Poullet</a:t>
            </a:r>
            <a:r>
              <a:rPr lang="es-ES_tradnl" sz="1100" dirty="0">
                <a:latin typeface="Arial" pitchFamily="34" charset="0"/>
                <a:cs typeface="Arial" pitchFamily="34" charset="0"/>
              </a:rPr>
              <a:t> Flores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Jefe de Sección</a:t>
            </a:r>
          </a:p>
        </p:txBody>
      </p:sp>
      <p:sp>
        <p:nvSpPr>
          <p:cNvPr id="21" name="41 CuadroTexto"/>
          <p:cNvSpPr txBox="1"/>
          <p:nvPr/>
        </p:nvSpPr>
        <p:spPr>
          <a:xfrm>
            <a:off x="3150803" y="1886912"/>
            <a:ext cx="3005373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400" b="1" dirty="0" smtClean="0">
                <a:latin typeface="Arial" pitchFamily="34" charset="0"/>
                <a:cs typeface="Arial" pitchFamily="34" charset="0"/>
              </a:rPr>
              <a:t>Secretaria </a:t>
            </a:r>
            <a:r>
              <a:rPr lang="es-ES_tradnl" sz="1400" b="1" dirty="0">
                <a:latin typeface="Arial" pitchFamily="34" charset="0"/>
                <a:cs typeface="Arial" pitchFamily="34" charset="0"/>
              </a:rPr>
              <a:t>de Turismo</a:t>
            </a:r>
          </a:p>
        </p:txBody>
      </p:sp>
      <p:pic>
        <p:nvPicPr>
          <p:cNvPr id="22" name="Imagen 2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4664"/>
            <a:ext cx="2592288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632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18 Conector recto"/>
          <p:cNvCxnSpPr/>
          <p:nvPr/>
        </p:nvCxnSpPr>
        <p:spPr>
          <a:xfrm>
            <a:off x="4667609" y="1916832"/>
            <a:ext cx="0" cy="248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4 Conector recto"/>
          <p:cNvCxnSpPr/>
          <p:nvPr/>
        </p:nvCxnSpPr>
        <p:spPr>
          <a:xfrm>
            <a:off x="3131841" y="2531948"/>
            <a:ext cx="309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"/>
          <p:cNvCxnSpPr/>
          <p:nvPr/>
        </p:nvCxnSpPr>
        <p:spPr>
          <a:xfrm>
            <a:off x="7499990" y="4246176"/>
            <a:ext cx="0" cy="10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Rectángulo"/>
          <p:cNvSpPr/>
          <p:nvPr/>
        </p:nvSpPr>
        <p:spPr>
          <a:xfrm>
            <a:off x="3275856" y="1412776"/>
            <a:ext cx="2736304" cy="52369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0" name="29 CuadroTexto"/>
          <p:cNvSpPr txBox="1"/>
          <p:nvPr/>
        </p:nvSpPr>
        <p:spPr>
          <a:xfrm>
            <a:off x="3275856" y="1541640"/>
            <a:ext cx="26642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dirty="0">
                <a:latin typeface="Arial" pitchFamily="34" charset="0"/>
                <a:cs typeface="Arial" pitchFamily="34" charset="0"/>
              </a:rPr>
              <a:t>Dirección Administrativa</a:t>
            </a:r>
          </a:p>
        </p:txBody>
      </p:sp>
      <p:sp>
        <p:nvSpPr>
          <p:cNvPr id="24" name="23 CuadroTexto"/>
          <p:cNvSpPr txBox="1"/>
          <p:nvPr/>
        </p:nvSpPr>
        <p:spPr>
          <a:xfrm>
            <a:off x="6435395" y="4418987"/>
            <a:ext cx="2107109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Francisco Javier De Ávila Gómez  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Técnico Especializado </a:t>
            </a:r>
          </a:p>
        </p:txBody>
      </p:sp>
      <p:cxnSp>
        <p:nvCxnSpPr>
          <p:cNvPr id="25" name="24 Conector recto"/>
          <p:cNvCxnSpPr/>
          <p:nvPr/>
        </p:nvCxnSpPr>
        <p:spPr>
          <a:xfrm>
            <a:off x="1523326" y="4246176"/>
            <a:ext cx="601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 flipH="1">
            <a:off x="1523326" y="4229096"/>
            <a:ext cx="532" cy="104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34 CuadroTexto"/>
          <p:cNvSpPr txBox="1"/>
          <p:nvPr/>
        </p:nvSpPr>
        <p:spPr>
          <a:xfrm>
            <a:off x="6435394" y="5038144"/>
            <a:ext cx="2107109" cy="16312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Margarita Rodríguez Flores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Técnico no Especializado</a:t>
            </a:r>
            <a:endParaRPr lang="es-ES_tradnl" sz="10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es-ES_tradnl" sz="10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    Tania Alejandra García Sánchez 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Técnico no Especializado</a:t>
            </a:r>
            <a:endParaRPr lang="es-ES_tradnl" sz="10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  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Alan Antonio Turrubiartes Alvarado  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Técnico no Especializado</a:t>
            </a:r>
            <a:endParaRPr lang="es-ES_tradnl" sz="1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0" name="39 Conector recto"/>
          <p:cNvCxnSpPr/>
          <p:nvPr/>
        </p:nvCxnSpPr>
        <p:spPr>
          <a:xfrm>
            <a:off x="6454282" y="5448247"/>
            <a:ext cx="2088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1" name="40 Conector recto"/>
          <p:cNvCxnSpPr/>
          <p:nvPr/>
        </p:nvCxnSpPr>
        <p:spPr>
          <a:xfrm>
            <a:off x="6419870" y="6015530"/>
            <a:ext cx="2086449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48" name="47 Rectángulo"/>
          <p:cNvSpPr/>
          <p:nvPr/>
        </p:nvSpPr>
        <p:spPr>
          <a:xfrm>
            <a:off x="3070794" y="548680"/>
            <a:ext cx="31936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2000" b="1" dirty="0">
                <a:latin typeface="Arial" pitchFamily="34" charset="0"/>
                <a:cs typeface="Arial" pitchFamily="34" charset="0"/>
              </a:rPr>
              <a:t>Dirección Administrativa</a:t>
            </a:r>
          </a:p>
        </p:txBody>
      </p:sp>
      <p:sp>
        <p:nvSpPr>
          <p:cNvPr id="50" name="49 CuadroTexto"/>
          <p:cNvSpPr txBox="1"/>
          <p:nvPr/>
        </p:nvSpPr>
        <p:spPr>
          <a:xfrm>
            <a:off x="530356" y="2135178"/>
            <a:ext cx="2601485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Aurelio López Flores 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Mozo de Oficina</a:t>
            </a:r>
            <a:endParaRPr lang="es-ES_tradnl" sz="10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es-ES_tradnl" sz="10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Ma. Cristina Rosas Rangel 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Mozo de </a:t>
            </a:r>
            <a:r>
              <a:rPr lang="es-ES_tradnl" sz="1000" dirty="0" smtClean="0">
                <a:latin typeface="Arial" pitchFamily="34" charset="0"/>
                <a:cs typeface="Arial" pitchFamily="34" charset="0"/>
              </a:rPr>
              <a:t>Oficina</a:t>
            </a:r>
          </a:p>
          <a:p>
            <a:pPr algn="ctr"/>
            <a:endParaRPr lang="es-ES_tradnl" sz="10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000" dirty="0" smtClean="0">
                <a:latin typeface="Arial" pitchFamily="34" charset="0"/>
                <a:cs typeface="Arial" pitchFamily="34" charset="0"/>
              </a:rPr>
              <a:t>Jesús Eduardo de la Fuente Pérez</a:t>
            </a:r>
          </a:p>
          <a:p>
            <a:pPr algn="ctr"/>
            <a:r>
              <a:rPr lang="es-ES_tradnl" sz="1000" dirty="0" smtClean="0">
                <a:latin typeface="Arial" pitchFamily="34" charset="0"/>
                <a:cs typeface="Arial" pitchFamily="34" charset="0"/>
              </a:rPr>
              <a:t>Mozo de Oficina </a:t>
            </a:r>
          </a:p>
          <a:p>
            <a:pPr algn="ctr"/>
            <a:endParaRPr lang="es-ES_tradnl" sz="10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000" dirty="0" smtClean="0">
                <a:latin typeface="Arial" pitchFamily="34" charset="0"/>
                <a:cs typeface="Arial" pitchFamily="34" charset="0"/>
              </a:rPr>
              <a:t>José Miguel Sánchez Hernández </a:t>
            </a:r>
          </a:p>
          <a:p>
            <a:pPr algn="ctr"/>
            <a:r>
              <a:rPr lang="es-ES_tradnl" sz="1000" dirty="0" smtClean="0">
                <a:latin typeface="Arial" pitchFamily="34" charset="0"/>
                <a:cs typeface="Arial" pitchFamily="34" charset="0"/>
              </a:rPr>
              <a:t>Mozo de Oficina </a:t>
            </a:r>
            <a:endParaRPr lang="es-ES_tradnl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50 Rectángulo"/>
          <p:cNvSpPr/>
          <p:nvPr/>
        </p:nvSpPr>
        <p:spPr>
          <a:xfrm>
            <a:off x="493384" y="5038144"/>
            <a:ext cx="2062392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2" name="51 CuadroTexto"/>
          <p:cNvSpPr txBox="1"/>
          <p:nvPr/>
        </p:nvSpPr>
        <p:spPr>
          <a:xfrm>
            <a:off x="493384" y="5038144"/>
            <a:ext cx="20623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00" dirty="0" smtClean="0">
                <a:latin typeface="Arial" pitchFamily="34" charset="0"/>
                <a:cs typeface="Arial" pitchFamily="34" charset="0"/>
              </a:rPr>
              <a:t>María </a:t>
            </a:r>
            <a:r>
              <a:rPr lang="es-ES_tradnl" sz="1000" dirty="0">
                <a:latin typeface="Arial" pitchFamily="34" charset="0"/>
                <a:cs typeface="Arial" pitchFamily="34" charset="0"/>
              </a:rPr>
              <a:t>de los Ángeles Ferrer Camacho  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Mozo de </a:t>
            </a:r>
            <a:r>
              <a:rPr lang="es-ES_tradnl" sz="1000" dirty="0" smtClean="0">
                <a:latin typeface="Arial" pitchFamily="34" charset="0"/>
                <a:cs typeface="Arial" pitchFamily="34" charset="0"/>
              </a:rPr>
              <a:t>Oficina</a:t>
            </a:r>
          </a:p>
          <a:p>
            <a:pPr algn="ctr"/>
            <a:endParaRPr lang="es-ES_tradnl" sz="10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Hilario Martínez  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Auxiliar Administrativo</a:t>
            </a:r>
          </a:p>
          <a:p>
            <a:pPr algn="ctr"/>
            <a:r>
              <a:rPr lang="es-ES_tradnl" sz="1000" b="1" dirty="0" smtClean="0">
                <a:latin typeface="Arial" pitchFamily="34" charset="0"/>
                <a:cs typeface="Arial" pitchFamily="34" charset="0"/>
              </a:rPr>
              <a:t> </a:t>
            </a:r>
            <a:endParaRPr lang="es-ES_tradnl" sz="1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3" name="52 Conector recto"/>
          <p:cNvCxnSpPr>
            <a:cxnSpLocks/>
          </p:cNvCxnSpPr>
          <p:nvPr/>
        </p:nvCxnSpPr>
        <p:spPr>
          <a:xfrm>
            <a:off x="530356" y="2549029"/>
            <a:ext cx="2592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6" name="55 Conector recto"/>
          <p:cNvCxnSpPr>
            <a:cxnSpLocks/>
          </p:cNvCxnSpPr>
          <p:nvPr/>
        </p:nvCxnSpPr>
        <p:spPr>
          <a:xfrm>
            <a:off x="489358" y="5594296"/>
            <a:ext cx="2052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9" name="58 CuadroTexto"/>
          <p:cNvSpPr txBox="1"/>
          <p:nvPr/>
        </p:nvSpPr>
        <p:spPr>
          <a:xfrm>
            <a:off x="6156175" y="2132856"/>
            <a:ext cx="2217111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Adrián Arroyo Muñoz  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Chofer de Primera</a:t>
            </a:r>
          </a:p>
          <a:p>
            <a:pPr algn="ctr"/>
            <a:endParaRPr lang="es-ES_tradnl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43 Rectángulo">
            <a:extLst>
              <a:ext uri="{FF2B5EF4-FFF2-40B4-BE49-F238E27FC236}">
                <a16:creationId xmlns:a16="http://schemas.microsoft.com/office/drawing/2014/main" id="{BC778D32-B0F2-492F-969C-F7692695C9EA}"/>
              </a:ext>
            </a:extLst>
          </p:cNvPr>
          <p:cNvSpPr/>
          <p:nvPr/>
        </p:nvSpPr>
        <p:spPr>
          <a:xfrm>
            <a:off x="467544" y="4427002"/>
            <a:ext cx="2088232" cy="4234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2" name="44 CuadroTexto">
            <a:extLst>
              <a:ext uri="{FF2B5EF4-FFF2-40B4-BE49-F238E27FC236}">
                <a16:creationId xmlns:a16="http://schemas.microsoft.com/office/drawing/2014/main" id="{E1E542B8-2844-41DF-B15F-8862C239CF35}"/>
              </a:ext>
            </a:extLst>
          </p:cNvPr>
          <p:cNvSpPr txBox="1"/>
          <p:nvPr/>
        </p:nvSpPr>
        <p:spPr>
          <a:xfrm>
            <a:off x="467544" y="4427002"/>
            <a:ext cx="2106500" cy="403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11" dirty="0">
                <a:latin typeface="Arial" pitchFamily="34" charset="0"/>
                <a:cs typeface="Arial" pitchFamily="34" charset="0"/>
              </a:rPr>
              <a:t>María Guadalupe Vázquez Flores   Jefe de Grupo</a:t>
            </a:r>
          </a:p>
        </p:txBody>
      </p:sp>
      <p:sp>
        <p:nvSpPr>
          <p:cNvPr id="28" name="49 Rectángulo"/>
          <p:cNvSpPr/>
          <p:nvPr/>
        </p:nvSpPr>
        <p:spPr>
          <a:xfrm>
            <a:off x="3635896" y="4390072"/>
            <a:ext cx="2088232" cy="4234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1" name="50 CuadroTexto"/>
          <p:cNvSpPr txBox="1"/>
          <p:nvPr/>
        </p:nvSpPr>
        <p:spPr>
          <a:xfrm>
            <a:off x="3650785" y="4406175"/>
            <a:ext cx="2060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María Gabriela Juárez Romero   Auxiliar Administrativo</a:t>
            </a:r>
          </a:p>
        </p:txBody>
      </p:sp>
      <p:cxnSp>
        <p:nvCxnSpPr>
          <p:cNvPr id="33" name="24 Conector recto">
            <a:extLst>
              <a:ext uri="{FF2B5EF4-FFF2-40B4-BE49-F238E27FC236}">
                <a16:creationId xmlns:a16="http://schemas.microsoft.com/office/drawing/2014/main" id="{85FBBCEC-B84B-4EE8-BE6B-F66570C64A4B}"/>
              </a:ext>
            </a:extLst>
          </p:cNvPr>
          <p:cNvCxnSpPr/>
          <p:nvPr/>
        </p:nvCxnSpPr>
        <p:spPr>
          <a:xfrm>
            <a:off x="4667609" y="3356992"/>
            <a:ext cx="147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25 Rectángulo">
            <a:extLst>
              <a:ext uri="{FF2B5EF4-FFF2-40B4-BE49-F238E27FC236}">
                <a16:creationId xmlns:a16="http://schemas.microsoft.com/office/drawing/2014/main" id="{F2AB1C7F-7D07-43EE-8585-6A48C15098DE}"/>
              </a:ext>
            </a:extLst>
          </p:cNvPr>
          <p:cNvSpPr/>
          <p:nvPr/>
        </p:nvSpPr>
        <p:spPr>
          <a:xfrm>
            <a:off x="6156175" y="3127426"/>
            <a:ext cx="2217364" cy="6329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3" name="61 CuadroTexto">
            <a:extLst>
              <a:ext uri="{FF2B5EF4-FFF2-40B4-BE49-F238E27FC236}">
                <a16:creationId xmlns:a16="http://schemas.microsoft.com/office/drawing/2014/main" id="{B4B70E01-B282-4440-8916-F5DD9908B941}"/>
              </a:ext>
            </a:extLst>
          </p:cNvPr>
          <p:cNvSpPr txBox="1"/>
          <p:nvPr/>
        </p:nvSpPr>
        <p:spPr>
          <a:xfrm>
            <a:off x="6156175" y="3127426"/>
            <a:ext cx="221711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Francisco Javier  Esquivel Rodríguez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Técnico Especializado</a:t>
            </a:r>
          </a:p>
        </p:txBody>
      </p:sp>
      <p:cxnSp>
        <p:nvCxnSpPr>
          <p:cNvPr id="36" name="52 Conector recto"/>
          <p:cNvCxnSpPr>
            <a:cxnSpLocks/>
          </p:cNvCxnSpPr>
          <p:nvPr/>
        </p:nvCxnSpPr>
        <p:spPr>
          <a:xfrm>
            <a:off x="530356" y="2996952"/>
            <a:ext cx="2592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4" name="52 Conector recto"/>
          <p:cNvCxnSpPr>
            <a:cxnSpLocks/>
          </p:cNvCxnSpPr>
          <p:nvPr/>
        </p:nvCxnSpPr>
        <p:spPr>
          <a:xfrm>
            <a:off x="539841" y="3501008"/>
            <a:ext cx="2592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32" name="45 Rectángulo"/>
          <p:cNvSpPr/>
          <p:nvPr/>
        </p:nvSpPr>
        <p:spPr>
          <a:xfrm>
            <a:off x="489358" y="6118264"/>
            <a:ext cx="2052000" cy="5164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1100" dirty="0" smtClean="0">
                <a:latin typeface="Arial" pitchFamily="34" charset="0"/>
                <a:cs typeface="Arial" pitchFamily="34" charset="0"/>
              </a:rPr>
              <a:t>Santiago Rodríguez González</a:t>
            </a:r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 smtClean="0">
                <a:latin typeface="Arial" pitchFamily="34" charset="0"/>
                <a:cs typeface="Arial" pitchFamily="34" charset="0"/>
              </a:rPr>
              <a:t>Jefatura </a:t>
            </a:r>
            <a:r>
              <a:rPr lang="es-ES_tradnl" sz="1100" smtClean="0">
                <a:latin typeface="Arial" pitchFamily="34" charset="0"/>
                <a:cs typeface="Arial" pitchFamily="34" charset="0"/>
              </a:rPr>
              <a:t>de Sección</a:t>
            </a:r>
            <a:endParaRPr lang="es-ES_tradnl" sz="11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 smtClean="0">
                <a:latin typeface="Arial" pitchFamily="34" charset="0"/>
                <a:cs typeface="Arial" pitchFamily="34" charset="0"/>
              </a:rPr>
              <a:t>(COMISIONADO)</a:t>
            </a:r>
            <a:endParaRPr lang="es-ES_tradnl" sz="11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4" name="Imagen 3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4664"/>
            <a:ext cx="2592288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62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2555776" y="5243535"/>
            <a:ext cx="201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 flipV="1">
            <a:off x="2267744" y="5508428"/>
            <a:ext cx="0" cy="5139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41 Conector recto"/>
          <p:cNvCxnSpPr/>
          <p:nvPr/>
        </p:nvCxnSpPr>
        <p:spPr>
          <a:xfrm flipH="1">
            <a:off x="3077834" y="4222249"/>
            <a:ext cx="15301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Rectángulo"/>
          <p:cNvSpPr/>
          <p:nvPr/>
        </p:nvSpPr>
        <p:spPr>
          <a:xfrm>
            <a:off x="3239852" y="2350041"/>
            <a:ext cx="2736304" cy="71323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0" name="29 CuadroTexto"/>
          <p:cNvSpPr txBox="1"/>
          <p:nvPr/>
        </p:nvSpPr>
        <p:spPr>
          <a:xfrm>
            <a:off x="3275856" y="2422049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dirty="0">
                <a:latin typeface="Arial" pitchFamily="34" charset="0"/>
                <a:cs typeface="Arial" pitchFamily="34" charset="0"/>
              </a:rPr>
              <a:t>Director de Planeación, Información y Análisis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899592" y="5014337"/>
            <a:ext cx="2736304" cy="49409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899592" y="5087506"/>
            <a:ext cx="27363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Subdirector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899592" y="5806425"/>
            <a:ext cx="2772308" cy="4308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Tania Leticia Martínez Castillo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Auxiliar Administrativo</a:t>
            </a:r>
          </a:p>
        </p:txBody>
      </p:sp>
      <p:cxnSp>
        <p:nvCxnSpPr>
          <p:cNvPr id="23" name="22 Conector recto"/>
          <p:cNvCxnSpPr/>
          <p:nvPr/>
        </p:nvCxnSpPr>
        <p:spPr>
          <a:xfrm>
            <a:off x="4608004" y="3070121"/>
            <a:ext cx="0" cy="219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Rectángulo"/>
          <p:cNvSpPr/>
          <p:nvPr/>
        </p:nvSpPr>
        <p:spPr>
          <a:xfrm>
            <a:off x="863588" y="4014346"/>
            <a:ext cx="2772308" cy="46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30 CuadroTexto"/>
          <p:cNvSpPr txBox="1"/>
          <p:nvPr/>
        </p:nvSpPr>
        <p:spPr>
          <a:xfrm>
            <a:off x="845586" y="4015507"/>
            <a:ext cx="27723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Martha Patricia Monsiváis Gallegos 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Asistente Administrativo </a:t>
            </a:r>
          </a:p>
        </p:txBody>
      </p:sp>
      <p:sp>
        <p:nvSpPr>
          <p:cNvPr id="46" name="45 Rectángulo"/>
          <p:cNvSpPr/>
          <p:nvPr/>
        </p:nvSpPr>
        <p:spPr>
          <a:xfrm>
            <a:off x="5950434" y="4222249"/>
            <a:ext cx="2736304" cy="10263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7" name="46 CuadroTexto"/>
          <p:cNvSpPr txBox="1"/>
          <p:nvPr/>
        </p:nvSpPr>
        <p:spPr>
          <a:xfrm>
            <a:off x="5950434" y="4248346"/>
            <a:ext cx="273630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Susana María González Fortuna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Jefe de Sección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Alejandro Sánchez Nájera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 Operador de Fotocopiadora</a:t>
            </a:r>
          </a:p>
        </p:txBody>
      </p:sp>
      <p:cxnSp>
        <p:nvCxnSpPr>
          <p:cNvPr id="55" name="54 Conector recto"/>
          <p:cNvCxnSpPr/>
          <p:nvPr/>
        </p:nvCxnSpPr>
        <p:spPr>
          <a:xfrm>
            <a:off x="5932432" y="4735434"/>
            <a:ext cx="2772308" cy="1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9" name="58 Rectángulo"/>
          <p:cNvSpPr/>
          <p:nvPr/>
        </p:nvSpPr>
        <p:spPr>
          <a:xfrm>
            <a:off x="2195736" y="1478014"/>
            <a:ext cx="60133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2000" b="1" dirty="0">
                <a:latin typeface="Arial" pitchFamily="34" charset="0"/>
                <a:cs typeface="Arial" pitchFamily="34" charset="0"/>
              </a:rPr>
              <a:t>Dirección de Planeación, Información y Análisis</a:t>
            </a:r>
          </a:p>
        </p:txBody>
      </p:sp>
      <p:cxnSp>
        <p:nvCxnSpPr>
          <p:cNvPr id="25" name="40 Conector recto"/>
          <p:cNvCxnSpPr/>
          <p:nvPr/>
        </p:nvCxnSpPr>
        <p:spPr>
          <a:xfrm flipH="1">
            <a:off x="4608352" y="4726305"/>
            <a:ext cx="313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n 1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4664"/>
            <a:ext cx="2592288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366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2 Conector recto"/>
          <p:cNvCxnSpPr/>
          <p:nvPr/>
        </p:nvCxnSpPr>
        <p:spPr>
          <a:xfrm>
            <a:off x="2055161" y="2708920"/>
            <a:ext cx="0" cy="11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"/>
          <p:cNvCxnSpPr/>
          <p:nvPr/>
        </p:nvCxnSpPr>
        <p:spPr>
          <a:xfrm>
            <a:off x="7751255" y="2708920"/>
            <a:ext cx="0" cy="54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"/>
          <p:cNvCxnSpPr/>
          <p:nvPr/>
        </p:nvCxnSpPr>
        <p:spPr>
          <a:xfrm>
            <a:off x="4644008" y="2240920"/>
            <a:ext cx="0" cy="46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Rectángulo"/>
          <p:cNvSpPr/>
          <p:nvPr/>
        </p:nvSpPr>
        <p:spPr>
          <a:xfrm>
            <a:off x="3275856" y="1700808"/>
            <a:ext cx="2736304" cy="57606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0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3275856" y="1760803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dirty="0">
                <a:latin typeface="Arial" pitchFamily="34" charset="0"/>
                <a:cs typeface="Arial" pitchFamily="34" charset="0"/>
              </a:rPr>
              <a:t>Director General de Operación Turística</a:t>
            </a:r>
          </a:p>
        </p:txBody>
      </p:sp>
      <p:sp>
        <p:nvSpPr>
          <p:cNvPr id="24" name="23 Rectángulo"/>
          <p:cNvSpPr/>
          <p:nvPr/>
        </p:nvSpPr>
        <p:spPr>
          <a:xfrm>
            <a:off x="959873" y="3727355"/>
            <a:ext cx="2261408" cy="20779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1100" dirty="0" smtClean="0">
                <a:latin typeface="Arial" pitchFamily="34" charset="0"/>
                <a:cs typeface="Arial" pitchFamily="34" charset="0"/>
              </a:rPr>
              <a:t>Ana </a:t>
            </a:r>
            <a:r>
              <a:rPr lang="es-ES_tradnl" sz="1100" dirty="0">
                <a:latin typeface="Arial" pitchFamily="34" charset="0"/>
                <a:cs typeface="Arial" pitchFamily="34" charset="0"/>
              </a:rPr>
              <a:t>Teresa González Medina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Auxiliar Administrativo</a:t>
            </a:r>
          </a:p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_tradnl" sz="1100" dirty="0" err="1" smtClean="0">
                <a:latin typeface="Arial" pitchFamily="34" charset="0"/>
                <a:cs typeface="Arial" pitchFamily="34" charset="0"/>
              </a:rPr>
              <a:t>Cyntha</a:t>
            </a:r>
            <a:r>
              <a:rPr lang="es-ES_tradnl" sz="1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_tradnl" sz="1100" dirty="0" err="1">
                <a:latin typeface="Arial" pitchFamily="34" charset="0"/>
                <a:cs typeface="Arial" pitchFamily="34" charset="0"/>
              </a:rPr>
              <a:t>Jeanette</a:t>
            </a:r>
            <a:r>
              <a:rPr lang="es-ES_tradnl" sz="1100" dirty="0">
                <a:latin typeface="Arial" pitchFamily="34" charset="0"/>
                <a:cs typeface="Arial" pitchFamily="34" charset="0"/>
              </a:rPr>
              <a:t> Lara Peralta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Auxiliar Administrativo</a:t>
            </a:r>
          </a:p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Valeria García San Martín 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Auxiliar Administrativo</a:t>
            </a:r>
          </a:p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Eduardo </a:t>
            </a:r>
            <a:r>
              <a:rPr lang="es-ES_tradnl" sz="1100" dirty="0" err="1">
                <a:latin typeface="Arial" pitchFamily="34" charset="0"/>
                <a:cs typeface="Arial" pitchFamily="34" charset="0"/>
              </a:rPr>
              <a:t>Saab</a:t>
            </a:r>
            <a:r>
              <a:rPr lang="es-ES_tradnl" sz="1100" dirty="0">
                <a:latin typeface="Arial" pitchFamily="34" charset="0"/>
                <a:cs typeface="Arial" pitchFamily="34" charset="0"/>
              </a:rPr>
              <a:t> García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Auxiliar Administrativo</a:t>
            </a:r>
          </a:p>
        </p:txBody>
      </p:sp>
      <p:sp>
        <p:nvSpPr>
          <p:cNvPr id="40" name="39 Rectángulo"/>
          <p:cNvSpPr/>
          <p:nvPr/>
        </p:nvSpPr>
        <p:spPr>
          <a:xfrm>
            <a:off x="2105600" y="1012666"/>
            <a:ext cx="52054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2000" b="1" dirty="0">
                <a:latin typeface="Arial" pitchFamily="34" charset="0"/>
                <a:cs typeface="Arial" pitchFamily="34" charset="0"/>
              </a:rPr>
              <a:t>Dirección General de Operación Turística</a:t>
            </a:r>
          </a:p>
        </p:txBody>
      </p:sp>
      <p:sp>
        <p:nvSpPr>
          <p:cNvPr id="42" name="41 Rectángulo"/>
          <p:cNvSpPr/>
          <p:nvPr/>
        </p:nvSpPr>
        <p:spPr>
          <a:xfrm>
            <a:off x="934978" y="2952814"/>
            <a:ext cx="2261408" cy="52085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971600" y="3029049"/>
            <a:ext cx="2211618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Delegación </a:t>
            </a:r>
            <a:r>
              <a:rPr lang="es-ES_tradnl" sz="1000" dirty="0" smtClean="0">
                <a:latin typeface="Arial" pitchFamily="34" charset="0"/>
                <a:cs typeface="Arial" pitchFamily="34" charset="0"/>
              </a:rPr>
              <a:t>Región </a:t>
            </a:r>
            <a:r>
              <a:rPr lang="es-ES_tradnl" sz="1000" dirty="0">
                <a:latin typeface="Arial" pitchFamily="34" charset="0"/>
                <a:cs typeface="Arial" pitchFamily="34" charset="0"/>
              </a:rPr>
              <a:t>Huasteca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Subdirector</a:t>
            </a:r>
          </a:p>
        </p:txBody>
      </p:sp>
      <p:cxnSp>
        <p:nvCxnSpPr>
          <p:cNvPr id="44" name="43 Conector recto"/>
          <p:cNvCxnSpPr/>
          <p:nvPr/>
        </p:nvCxnSpPr>
        <p:spPr>
          <a:xfrm>
            <a:off x="956577" y="4221087"/>
            <a:ext cx="2268000" cy="1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5" name="44 Conector recto"/>
          <p:cNvCxnSpPr/>
          <p:nvPr/>
        </p:nvCxnSpPr>
        <p:spPr>
          <a:xfrm>
            <a:off x="971600" y="4797152"/>
            <a:ext cx="2268000" cy="1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0" name="49 Conector recto"/>
          <p:cNvCxnSpPr/>
          <p:nvPr/>
        </p:nvCxnSpPr>
        <p:spPr>
          <a:xfrm>
            <a:off x="935848" y="5301208"/>
            <a:ext cx="2268000" cy="1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2069848" y="2707715"/>
            <a:ext cx="568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60 Rectángulo"/>
          <p:cNvSpPr/>
          <p:nvPr/>
        </p:nvSpPr>
        <p:spPr>
          <a:xfrm>
            <a:off x="6631072" y="2923739"/>
            <a:ext cx="2261408" cy="5208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Delegación Región Altiplano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María del Carmen Guerreo Esquivel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 Jefe de Departamento</a:t>
            </a:r>
          </a:p>
        </p:txBody>
      </p:sp>
      <p:pic>
        <p:nvPicPr>
          <p:cNvPr id="18" name="Imagen 1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493"/>
            <a:ext cx="2592288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565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46 Conector recto"/>
          <p:cNvCxnSpPr/>
          <p:nvPr/>
        </p:nvCxnSpPr>
        <p:spPr>
          <a:xfrm flipV="1">
            <a:off x="7668400" y="5612753"/>
            <a:ext cx="50400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46 Conector recto"/>
          <p:cNvCxnSpPr/>
          <p:nvPr/>
        </p:nvCxnSpPr>
        <p:spPr>
          <a:xfrm flipV="1">
            <a:off x="7668400" y="5001829"/>
            <a:ext cx="50400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40 Conector recto"/>
          <p:cNvCxnSpPr/>
          <p:nvPr/>
        </p:nvCxnSpPr>
        <p:spPr>
          <a:xfrm flipV="1">
            <a:off x="4169763" y="3021230"/>
            <a:ext cx="100800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"/>
          <p:cNvCxnSpPr/>
          <p:nvPr/>
        </p:nvCxnSpPr>
        <p:spPr>
          <a:xfrm flipV="1">
            <a:off x="4160256" y="4343775"/>
            <a:ext cx="403200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"/>
          <p:cNvCxnSpPr/>
          <p:nvPr/>
        </p:nvCxnSpPr>
        <p:spPr>
          <a:xfrm flipV="1">
            <a:off x="4139952" y="3733269"/>
            <a:ext cx="50400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 flipV="1">
            <a:off x="3564008" y="4988495"/>
            <a:ext cx="108000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"/>
          <p:cNvCxnSpPr/>
          <p:nvPr/>
        </p:nvCxnSpPr>
        <p:spPr>
          <a:xfrm>
            <a:off x="8172400" y="4365104"/>
            <a:ext cx="0" cy="12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Rectángulo"/>
          <p:cNvSpPr/>
          <p:nvPr/>
        </p:nvSpPr>
        <p:spPr>
          <a:xfrm>
            <a:off x="1442427" y="2781799"/>
            <a:ext cx="2736304" cy="50405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8" name="7 CuadroTexto"/>
          <p:cNvSpPr txBox="1"/>
          <p:nvPr/>
        </p:nvSpPr>
        <p:spPr>
          <a:xfrm>
            <a:off x="1442425" y="2903168"/>
            <a:ext cx="27273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Subdirector</a:t>
            </a:r>
          </a:p>
        </p:txBody>
      </p:sp>
      <p:sp>
        <p:nvSpPr>
          <p:cNvPr id="18" name="17 Rectángulo"/>
          <p:cNvSpPr/>
          <p:nvPr/>
        </p:nvSpPr>
        <p:spPr>
          <a:xfrm>
            <a:off x="1459510" y="3429871"/>
            <a:ext cx="2736304" cy="5040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19" name="18 Rectángulo"/>
          <p:cNvSpPr/>
          <p:nvPr/>
        </p:nvSpPr>
        <p:spPr>
          <a:xfrm>
            <a:off x="1462150" y="4054135"/>
            <a:ext cx="2736304" cy="5028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21" name="20 Rectángulo"/>
          <p:cNvSpPr/>
          <p:nvPr/>
        </p:nvSpPr>
        <p:spPr>
          <a:xfrm>
            <a:off x="5148064" y="5373216"/>
            <a:ext cx="2808312" cy="5040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10" name="9 CuadroTexto"/>
          <p:cNvSpPr txBox="1"/>
          <p:nvPr/>
        </p:nvSpPr>
        <p:spPr>
          <a:xfrm>
            <a:off x="1489470" y="3465473"/>
            <a:ext cx="271333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Laura Alicia Bravo Soto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Jefe de Departamento 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1462151" y="4054135"/>
            <a:ext cx="27318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Alejandra de la Torre Almazán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Secretaria de Secretario 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5144976" y="5373216"/>
            <a:ext cx="28113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Eddy Giovanni </a:t>
            </a:r>
            <a:r>
              <a:rPr lang="es-ES_tradnl" sz="1100" dirty="0" err="1">
                <a:latin typeface="Arial" pitchFamily="34" charset="0"/>
                <a:cs typeface="Arial" pitchFamily="34" charset="0"/>
              </a:rPr>
              <a:t>Galina</a:t>
            </a:r>
            <a:r>
              <a:rPr lang="es-ES_tradnl" sz="1100" dirty="0">
                <a:latin typeface="Arial" pitchFamily="34" charset="0"/>
                <a:cs typeface="Arial" pitchFamily="34" charset="0"/>
              </a:rPr>
              <a:t> Gallegos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Jefe de Grupo</a:t>
            </a:r>
          </a:p>
        </p:txBody>
      </p:sp>
      <p:cxnSp>
        <p:nvCxnSpPr>
          <p:cNvPr id="38" name="37 Conector recto"/>
          <p:cNvCxnSpPr/>
          <p:nvPr/>
        </p:nvCxnSpPr>
        <p:spPr>
          <a:xfrm>
            <a:off x="4644008" y="2156666"/>
            <a:ext cx="0" cy="284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39 Rectángulo"/>
          <p:cNvSpPr/>
          <p:nvPr/>
        </p:nvSpPr>
        <p:spPr>
          <a:xfrm>
            <a:off x="2026049" y="1114871"/>
            <a:ext cx="52054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2000" b="1" dirty="0">
                <a:latin typeface="Arial" pitchFamily="34" charset="0"/>
                <a:cs typeface="Arial" pitchFamily="34" charset="0"/>
              </a:rPr>
              <a:t>Dirección General de Operación Turística</a:t>
            </a:r>
          </a:p>
        </p:txBody>
      </p:sp>
      <p:sp>
        <p:nvSpPr>
          <p:cNvPr id="44" name="43 Rectángulo"/>
          <p:cNvSpPr/>
          <p:nvPr/>
        </p:nvSpPr>
        <p:spPr>
          <a:xfrm>
            <a:off x="5148064" y="4100882"/>
            <a:ext cx="2808312" cy="4910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45" name="44 CuadroTexto"/>
          <p:cNvSpPr txBox="1"/>
          <p:nvPr/>
        </p:nvSpPr>
        <p:spPr>
          <a:xfrm>
            <a:off x="5148064" y="4100883"/>
            <a:ext cx="28083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Fred Hernández Torres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Jefe de Departamento </a:t>
            </a:r>
          </a:p>
        </p:txBody>
      </p:sp>
      <p:sp>
        <p:nvSpPr>
          <p:cNvPr id="58" name="57 Rectángulo"/>
          <p:cNvSpPr/>
          <p:nvPr/>
        </p:nvSpPr>
        <p:spPr>
          <a:xfrm>
            <a:off x="5186843" y="4773053"/>
            <a:ext cx="2736304" cy="4308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9" name="58 CuadroTexto"/>
          <p:cNvSpPr txBox="1"/>
          <p:nvPr/>
        </p:nvSpPr>
        <p:spPr>
          <a:xfrm>
            <a:off x="5148064" y="4773053"/>
            <a:ext cx="2808312" cy="4308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Claudia Berenice Delgado Galicia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Auxiliar Administrativo</a:t>
            </a:r>
          </a:p>
        </p:txBody>
      </p:sp>
      <p:sp>
        <p:nvSpPr>
          <p:cNvPr id="35" name="11 Rectángulo"/>
          <p:cNvSpPr/>
          <p:nvPr/>
        </p:nvSpPr>
        <p:spPr>
          <a:xfrm>
            <a:off x="5186843" y="2748095"/>
            <a:ext cx="2736304" cy="50405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36" name="7 CuadroTexto"/>
          <p:cNvSpPr txBox="1"/>
          <p:nvPr/>
        </p:nvSpPr>
        <p:spPr>
          <a:xfrm>
            <a:off x="5186843" y="2876746"/>
            <a:ext cx="27363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Subdirector</a:t>
            </a:r>
          </a:p>
        </p:txBody>
      </p:sp>
      <p:sp>
        <p:nvSpPr>
          <p:cNvPr id="39" name="18 Rectángulo"/>
          <p:cNvSpPr/>
          <p:nvPr/>
        </p:nvSpPr>
        <p:spPr>
          <a:xfrm>
            <a:off x="1436075" y="4724274"/>
            <a:ext cx="2736304" cy="5028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49" name="10 CuadroTexto"/>
          <p:cNvSpPr txBox="1"/>
          <p:nvPr/>
        </p:nvSpPr>
        <p:spPr>
          <a:xfrm>
            <a:off x="1461814" y="4675783"/>
            <a:ext cx="26975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María Guadalupe Mena Alcocer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Jefe de </a:t>
            </a:r>
            <a:r>
              <a:rPr lang="es-ES_tradnl" sz="1100" dirty="0" smtClean="0">
                <a:latin typeface="Arial" pitchFamily="34" charset="0"/>
                <a:cs typeface="Arial" pitchFamily="34" charset="0"/>
              </a:rPr>
              <a:t>Oficina</a:t>
            </a:r>
          </a:p>
          <a:p>
            <a:pPr algn="ctr"/>
            <a:r>
              <a:rPr lang="es-ES_tradnl" sz="1100" dirty="0" smtClean="0">
                <a:latin typeface="Arial" pitchFamily="34" charset="0"/>
                <a:cs typeface="Arial" pitchFamily="34" charset="0"/>
              </a:rPr>
              <a:t>(COMISIONADO</a:t>
            </a:r>
            <a:r>
              <a:rPr lang="es-ES_tradnl" sz="1100" dirty="0">
                <a:latin typeface="Arial" pitchFamily="34" charset="0"/>
                <a:cs typeface="Arial" pitchFamily="34" charset="0"/>
              </a:rPr>
              <a:t>)</a:t>
            </a:r>
          </a:p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28 Rectángulo"/>
          <p:cNvSpPr/>
          <p:nvPr/>
        </p:nvSpPr>
        <p:spPr>
          <a:xfrm>
            <a:off x="3275856" y="1796626"/>
            <a:ext cx="2736304" cy="57606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0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29 CuadroTexto"/>
          <p:cNvSpPr txBox="1"/>
          <p:nvPr/>
        </p:nvSpPr>
        <p:spPr>
          <a:xfrm>
            <a:off x="3275856" y="1839017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dirty="0">
                <a:latin typeface="Arial" pitchFamily="34" charset="0"/>
                <a:cs typeface="Arial" pitchFamily="34" charset="0"/>
              </a:rPr>
              <a:t>Director General de Operación Turística</a:t>
            </a:r>
          </a:p>
        </p:txBody>
      </p:sp>
      <p:sp>
        <p:nvSpPr>
          <p:cNvPr id="32" name="11 Rectángulo"/>
          <p:cNvSpPr/>
          <p:nvPr/>
        </p:nvSpPr>
        <p:spPr>
          <a:xfrm>
            <a:off x="5195415" y="3377787"/>
            <a:ext cx="2736304" cy="50405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33" name="7 CuadroTexto"/>
          <p:cNvSpPr txBox="1"/>
          <p:nvPr/>
        </p:nvSpPr>
        <p:spPr>
          <a:xfrm>
            <a:off x="5195415" y="3506438"/>
            <a:ext cx="27363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Subdirector</a:t>
            </a:r>
          </a:p>
        </p:txBody>
      </p:sp>
      <p:pic>
        <p:nvPicPr>
          <p:cNvPr id="46" name="Imagen 4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4664"/>
            <a:ext cx="2592288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788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27 Conector recto"/>
          <p:cNvCxnSpPr/>
          <p:nvPr/>
        </p:nvCxnSpPr>
        <p:spPr>
          <a:xfrm>
            <a:off x="7665901" y="3122395"/>
            <a:ext cx="0" cy="136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>
            <a:off x="1725902" y="3137913"/>
            <a:ext cx="0" cy="118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"/>
          <p:cNvCxnSpPr/>
          <p:nvPr/>
        </p:nvCxnSpPr>
        <p:spPr>
          <a:xfrm>
            <a:off x="4632007" y="2489840"/>
            <a:ext cx="0" cy="277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>
            <a:off x="1725901" y="3122395"/>
            <a:ext cx="594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501766" y="3458031"/>
            <a:ext cx="2448272" cy="9387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Bertha Alicia Chávez Cobo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Jefe de Grupo</a:t>
            </a:r>
          </a:p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 err="1">
                <a:latin typeface="Arial" pitchFamily="34" charset="0"/>
                <a:cs typeface="Arial" pitchFamily="34" charset="0"/>
              </a:rPr>
              <a:t>Gizeh</a:t>
            </a:r>
            <a:r>
              <a:rPr lang="es-ES_tradnl" sz="1100" dirty="0">
                <a:latin typeface="Arial" pitchFamily="34" charset="0"/>
                <a:cs typeface="Arial" pitchFamily="34" charset="0"/>
              </a:rPr>
              <a:t> Lucio Castillo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Recepcionista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6300192" y="3458031"/>
            <a:ext cx="2664296" cy="19543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100" dirty="0" smtClean="0">
                <a:latin typeface="Arial" pitchFamily="34" charset="0"/>
                <a:cs typeface="Arial" pitchFamily="34" charset="0"/>
              </a:rPr>
              <a:t>Juana </a:t>
            </a:r>
            <a:r>
              <a:rPr lang="es-ES_tradnl" sz="1100" dirty="0">
                <a:latin typeface="Arial" pitchFamily="34" charset="0"/>
                <a:cs typeface="Arial" pitchFamily="34" charset="0"/>
              </a:rPr>
              <a:t>Estela Castillo Cruz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Archivista</a:t>
            </a:r>
          </a:p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Angélica Adriana Rodríguez Rojas 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Asistente Administrativo </a:t>
            </a:r>
          </a:p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Minerva Carolina Castillo Hernández 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Asistente Administrativo</a:t>
            </a:r>
          </a:p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 smtClean="0">
                <a:latin typeface="Arial" pitchFamily="34" charset="0"/>
                <a:cs typeface="Arial" pitchFamily="34" charset="0"/>
              </a:rPr>
              <a:t>Esmeralda </a:t>
            </a:r>
            <a:r>
              <a:rPr lang="es-ES_tradnl" sz="1100" dirty="0">
                <a:latin typeface="Arial" pitchFamily="34" charset="0"/>
                <a:cs typeface="Arial" pitchFamily="34" charset="0"/>
              </a:rPr>
              <a:t>Yanet Rodríguez Zárate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Asistente Administrativo </a:t>
            </a:r>
          </a:p>
        </p:txBody>
      </p:sp>
      <p:cxnSp>
        <p:nvCxnSpPr>
          <p:cNvPr id="22" name="21 Conector recto"/>
          <p:cNvCxnSpPr/>
          <p:nvPr/>
        </p:nvCxnSpPr>
        <p:spPr>
          <a:xfrm>
            <a:off x="6298410" y="3927390"/>
            <a:ext cx="2664000" cy="1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6298410" y="4396750"/>
            <a:ext cx="2664000" cy="1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7" name="26 Conector recto"/>
          <p:cNvCxnSpPr/>
          <p:nvPr/>
        </p:nvCxnSpPr>
        <p:spPr>
          <a:xfrm>
            <a:off x="6298410" y="4898191"/>
            <a:ext cx="2664000" cy="1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31" name="30 Rectángulo"/>
          <p:cNvSpPr/>
          <p:nvPr/>
        </p:nvSpPr>
        <p:spPr>
          <a:xfrm>
            <a:off x="2102840" y="1310735"/>
            <a:ext cx="52054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2000" b="1" dirty="0">
                <a:latin typeface="Arial" pitchFamily="34" charset="0"/>
                <a:cs typeface="Arial" pitchFamily="34" charset="0"/>
              </a:rPr>
              <a:t>Dirección General de Operación Turística</a:t>
            </a:r>
          </a:p>
        </p:txBody>
      </p:sp>
      <p:sp>
        <p:nvSpPr>
          <p:cNvPr id="34" name="33 CuadroTexto"/>
          <p:cNvSpPr txBox="1"/>
          <p:nvPr/>
        </p:nvSpPr>
        <p:spPr>
          <a:xfrm>
            <a:off x="3328596" y="3489969"/>
            <a:ext cx="2573770" cy="4308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Beatriz Eugenia González Fernández Jefatura de Departamento</a:t>
            </a:r>
          </a:p>
        </p:txBody>
      </p:sp>
      <p:sp>
        <p:nvSpPr>
          <p:cNvPr id="40" name="39 Rectángulo"/>
          <p:cNvSpPr/>
          <p:nvPr/>
        </p:nvSpPr>
        <p:spPr>
          <a:xfrm>
            <a:off x="3328596" y="4348355"/>
            <a:ext cx="2573770" cy="4308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11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Carlos Guerrero Mora</a:t>
            </a:r>
          </a:p>
          <a:p>
            <a:pPr algn="ctr"/>
            <a:r>
              <a:rPr lang="es-ES_tradnl" sz="11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Jefe de Sección</a:t>
            </a:r>
          </a:p>
        </p:txBody>
      </p:sp>
      <p:sp>
        <p:nvSpPr>
          <p:cNvPr id="43" name="42 CuadroTexto"/>
          <p:cNvSpPr txBox="1"/>
          <p:nvPr/>
        </p:nvSpPr>
        <p:spPr>
          <a:xfrm>
            <a:off x="3320864" y="5014337"/>
            <a:ext cx="2581501" cy="4308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Fernanda del Rocío Mares Velázquez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Asistente Administrativo</a:t>
            </a:r>
          </a:p>
        </p:txBody>
      </p:sp>
      <p:sp>
        <p:nvSpPr>
          <p:cNvPr id="45" name="28 Rectángulo"/>
          <p:cNvSpPr/>
          <p:nvPr/>
        </p:nvSpPr>
        <p:spPr>
          <a:xfrm>
            <a:off x="3275856" y="2161887"/>
            <a:ext cx="2736304" cy="57606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0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29 CuadroTexto"/>
          <p:cNvSpPr txBox="1"/>
          <p:nvPr/>
        </p:nvSpPr>
        <p:spPr>
          <a:xfrm>
            <a:off x="3275856" y="2204278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dirty="0">
                <a:latin typeface="Arial" pitchFamily="34" charset="0"/>
                <a:cs typeface="Arial" pitchFamily="34" charset="0"/>
              </a:rPr>
              <a:t>Director General de Operación Turística</a:t>
            </a:r>
          </a:p>
        </p:txBody>
      </p:sp>
      <p:cxnSp>
        <p:nvCxnSpPr>
          <p:cNvPr id="48" name="21 Conector recto"/>
          <p:cNvCxnSpPr/>
          <p:nvPr/>
        </p:nvCxnSpPr>
        <p:spPr>
          <a:xfrm>
            <a:off x="495900" y="3906749"/>
            <a:ext cx="2448000" cy="1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pic>
        <p:nvPicPr>
          <p:cNvPr id="20" name="Imagen 1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4664"/>
            <a:ext cx="2592288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6723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2599</TotalTime>
  <Words>417</Words>
  <Application>Microsoft Office PowerPoint</Application>
  <PresentationFormat>Presentación en pantalla (4:3)</PresentationFormat>
  <Paragraphs>142</Paragraphs>
  <Slides>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Windows 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ST-U69</dc:creator>
  <cp:lastModifiedBy>Lupita</cp:lastModifiedBy>
  <cp:revision>220</cp:revision>
  <cp:lastPrinted>2022-10-18T18:00:53Z</cp:lastPrinted>
  <dcterms:created xsi:type="dcterms:W3CDTF">2021-07-05T14:03:06Z</dcterms:created>
  <dcterms:modified xsi:type="dcterms:W3CDTF">2024-08-03T18:02:09Z</dcterms:modified>
</cp:coreProperties>
</file>