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907" r:id="rId2"/>
    <p:sldId id="310" r:id="rId3"/>
    <p:sldId id="258" r:id="rId4"/>
    <p:sldId id="703" r:id="rId5"/>
    <p:sldId id="694" r:id="rId6"/>
    <p:sldId id="696" r:id="rId7"/>
    <p:sldId id="905" r:id="rId8"/>
    <p:sldId id="906" r:id="rId9"/>
    <p:sldId id="308" r:id="rId10"/>
    <p:sldId id="309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93" autoAdjust="0"/>
    <p:restoredTop sz="94660"/>
  </p:normalViewPr>
  <p:slideViewPr>
    <p:cSldViewPr snapToGrid="0">
      <p:cViewPr>
        <p:scale>
          <a:sx n="120" d="100"/>
          <a:sy n="120" d="100"/>
        </p:scale>
        <p:origin x="570" y="-27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07/05/2024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739753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07/05/2024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07/05/2024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07/05/2024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07/05/2024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07/05/2024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07/05/2024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07/05/2024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4" name="92 Conector recto">
            <a:extLst>
              <a:ext uri="{FF2B5EF4-FFF2-40B4-BE49-F238E27FC236}">
                <a16:creationId xmlns:a16="http://schemas.microsoft.com/office/drawing/2014/main" xmlns="" id="{F6548AC0-DAC9-4A53-BE2A-E29DBC1DA684}"/>
              </a:ext>
            </a:extLst>
          </p:cNvPr>
          <p:cNvCxnSpPr/>
          <p:nvPr/>
        </p:nvCxnSpPr>
        <p:spPr>
          <a:xfrm>
            <a:off x="4196929" y="3679954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556171" y="4885201"/>
            <a:ext cx="1843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0607" y="4695616"/>
            <a:ext cx="1587600" cy="4868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78" name="112 Conector recto">
            <a:extLst>
              <a:ext uri="{FF2B5EF4-FFF2-40B4-BE49-F238E27FC236}">
                <a16:creationId xmlns:a16="http://schemas.microsoft.com/office/drawing/2014/main" xmlns="" id="{5CA08073-C86E-44F6-A79B-7D9FDA7ABB17}"/>
              </a:ext>
            </a:extLst>
          </p:cNvPr>
          <p:cNvCxnSpPr>
            <a:cxnSpLocks/>
          </p:cNvCxnSpPr>
          <p:nvPr/>
        </p:nvCxnSpPr>
        <p:spPr>
          <a:xfrm>
            <a:off x="4483042" y="2561444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90 Conector recto">
            <a:extLst>
              <a:ext uri="{FF2B5EF4-FFF2-40B4-BE49-F238E27FC236}">
                <a16:creationId xmlns:a16="http://schemas.microsoft.com/office/drawing/2014/main" xmlns="" id="{03EDC031-B51B-4ED3-9BA7-AC727CC077E0}"/>
              </a:ext>
            </a:extLst>
          </p:cNvPr>
          <p:cNvCxnSpPr>
            <a:cxnSpLocks/>
            <a:stCxn id="182" idx="3"/>
          </p:cNvCxnSpPr>
          <p:nvPr/>
        </p:nvCxnSpPr>
        <p:spPr>
          <a:xfrm>
            <a:off x="4270178" y="4667559"/>
            <a:ext cx="178521" cy="301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90 Conector recto"/>
          <p:cNvCxnSpPr>
            <a:cxnSpLocks/>
            <a:stCxn id="154" idx="3"/>
          </p:cNvCxnSpPr>
          <p:nvPr/>
        </p:nvCxnSpPr>
        <p:spPr>
          <a:xfrm>
            <a:off x="4260516" y="4076920"/>
            <a:ext cx="17380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104 Conector recto">
            <a:extLst>
              <a:ext uri="{FF2B5EF4-FFF2-40B4-BE49-F238E27FC236}">
                <a16:creationId xmlns:a16="http://schemas.microsoft.com/office/drawing/2014/main" xmlns="" id="{18CED1D9-F5AF-46E9-AF59-F65C66F6506E}"/>
              </a:ext>
            </a:extLst>
          </p:cNvPr>
          <p:cNvCxnSpPr/>
          <p:nvPr/>
        </p:nvCxnSpPr>
        <p:spPr>
          <a:xfrm rot="5400000">
            <a:off x="1198986" y="2403143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</p:cNvCxnSpPr>
          <p:nvPr/>
        </p:nvCxnSpPr>
        <p:spPr>
          <a:xfrm>
            <a:off x="6456760" y="6682815"/>
            <a:ext cx="180565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096684" y="2044753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6531" y="2617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74582" y="64645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>
            <a:cxnSpLocks/>
          </p:cNvCxnSpPr>
          <p:nvPr/>
        </p:nvCxnSpPr>
        <p:spPr>
          <a:xfrm flipV="1">
            <a:off x="2413640" y="7439858"/>
            <a:ext cx="374018" cy="58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820540" y="6888792"/>
            <a:ext cx="1627603" cy="9504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202742" y="3148987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2414803" y="598663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79787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7022" y="1512622"/>
            <a:ext cx="21016" cy="233929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1404679" y="5798798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>
            <a:cxnSpLocks/>
          </p:cNvCxnSpPr>
          <p:nvPr/>
        </p:nvCxnSpPr>
        <p:spPr>
          <a:xfrm flipV="1">
            <a:off x="2484532" y="2565697"/>
            <a:ext cx="1997333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2774116" y="6390657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2428931" y="6514081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817392" y="57903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18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19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825004" y="63449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</p:cNvCxnSpPr>
          <p:nvPr/>
        </p:nvCxnSpPr>
        <p:spPr>
          <a:xfrm>
            <a:off x="825903" y="5972101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833436" y="649350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>
            <a:cxnSpLocks/>
          </p:cNvCxnSpPr>
          <p:nvPr/>
        </p:nvCxnSpPr>
        <p:spPr>
          <a:xfrm>
            <a:off x="2775054" y="5986639"/>
            <a:ext cx="10491" cy="14540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668776" y="3324950"/>
            <a:ext cx="15883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36580" y="5777009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821625" y="627199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en la  Coordinación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de  Archivo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612356" y="7266906"/>
            <a:ext cx="200788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Martina Monsiváis Muñoz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810560" y="5971785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</a:t>
            </a:r>
            <a:r>
              <a:rPr lang="es-MX" sz="70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Oficina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820992" y="5727476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820668" y="7013342"/>
            <a:ext cx="1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793462" y="6894648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2480635" y="2565697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>
            <a:cxnSpLocks/>
          </p:cNvCxnSpPr>
          <p:nvPr/>
        </p:nvCxnSpPr>
        <p:spPr>
          <a:xfrm flipV="1">
            <a:off x="1604302" y="5580880"/>
            <a:ext cx="4001767" cy="228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4464" y="3815916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67935" y="2978991"/>
            <a:ext cx="2050309" cy="162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69" name="111 Conector recto"/>
          <p:cNvCxnSpPr>
            <a:cxnSpLocks/>
          </p:cNvCxnSpPr>
          <p:nvPr/>
        </p:nvCxnSpPr>
        <p:spPr>
          <a:xfrm>
            <a:off x="817391" y="7588283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86639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75822" y="6579774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79" name="Rectángulo 178"/>
          <p:cNvSpPr/>
          <p:nvPr/>
        </p:nvSpPr>
        <p:spPr>
          <a:xfrm>
            <a:off x="508466" y="4894489"/>
            <a:ext cx="1701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Nancy Montero Guzmán 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(CF34279-08)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68586" y="473826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675753" y="4571872"/>
            <a:ext cx="1625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3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64844" y="3373274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Hervert Hervet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52329" y="3937619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79382" y="3648074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xmlns="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abril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87" name="Rectángulo 186"/>
          <p:cNvSpPr/>
          <p:nvPr/>
        </p:nvSpPr>
        <p:spPr>
          <a:xfrm>
            <a:off x="2682583" y="515186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Azucena Villeda Alonso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825004" y="6475066"/>
            <a:ext cx="17201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Verónica Quijano Narváez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49915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513753" y="2779948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85745" y="2600588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618968" y="3664722"/>
            <a:ext cx="1587600" cy="66140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56" name="Rectángulo 155"/>
          <p:cNvSpPr/>
          <p:nvPr/>
        </p:nvSpPr>
        <p:spPr>
          <a:xfrm>
            <a:off x="4620898" y="3833320"/>
            <a:ext cx="15837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de Unidad Jurídica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 Coordinación Huasteca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2668305" y="3832966"/>
            <a:ext cx="16324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/>
          <p:nvPr/>
        </p:nvCxnSpPr>
        <p:spPr>
          <a:xfrm>
            <a:off x="5498598" y="2384310"/>
            <a:ext cx="0" cy="22008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18338" y="3441470"/>
            <a:ext cx="5057" cy="4687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90 Conector recto"/>
          <p:cNvCxnSpPr/>
          <p:nvPr/>
        </p:nvCxnSpPr>
        <p:spPr>
          <a:xfrm>
            <a:off x="4432440" y="3899571"/>
            <a:ext cx="168740" cy="43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90 Conector recto"/>
          <p:cNvCxnSpPr/>
          <p:nvPr/>
        </p:nvCxnSpPr>
        <p:spPr>
          <a:xfrm>
            <a:off x="4308262" y="5204496"/>
            <a:ext cx="143097" cy="211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112 Conector recto"/>
          <p:cNvCxnSpPr>
            <a:cxnSpLocks/>
          </p:cNvCxnSpPr>
          <p:nvPr/>
        </p:nvCxnSpPr>
        <p:spPr>
          <a:xfrm>
            <a:off x="4430695" y="4076495"/>
            <a:ext cx="8421" cy="113535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/>
          <p:cNvSpPr>
            <a:spLocks noChangeArrowheads="1"/>
          </p:cNvSpPr>
          <p:nvPr/>
        </p:nvSpPr>
        <p:spPr bwMode="auto">
          <a:xfrm>
            <a:off x="3000694" y="62614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000694" y="6248165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cxnSp>
        <p:nvCxnSpPr>
          <p:cNvPr id="137" name="111 Conector recto"/>
          <p:cNvCxnSpPr/>
          <p:nvPr/>
        </p:nvCxnSpPr>
        <p:spPr>
          <a:xfrm>
            <a:off x="3027346" y="642588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111 Conector recto"/>
          <p:cNvCxnSpPr>
            <a:cxnSpLocks/>
          </p:cNvCxnSpPr>
          <p:nvPr/>
        </p:nvCxnSpPr>
        <p:spPr>
          <a:xfrm>
            <a:off x="557761" y="4899226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570783" y="4235333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95 Conector recto"/>
          <p:cNvCxnSpPr>
            <a:cxnSpLocks/>
          </p:cNvCxnSpPr>
          <p:nvPr/>
        </p:nvCxnSpPr>
        <p:spPr>
          <a:xfrm>
            <a:off x="2689358" y="5188976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:a16="http://schemas.microsoft.com/office/drawing/2014/main" xmlns="" id="{AC99C43E-D0ED-43E5-BB81-34B7B51066AF}"/>
              </a:ext>
            </a:extLst>
          </p:cNvPr>
          <p:cNvCxnSpPr/>
          <p:nvPr/>
        </p:nvCxnSpPr>
        <p:spPr>
          <a:xfrm>
            <a:off x="4556531" y="27800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49B8F465-97A2-437E-844A-BBB84AA377ED}"/>
              </a:ext>
            </a:extLst>
          </p:cNvPr>
          <p:cNvSpPr txBox="1"/>
          <p:nvPr/>
        </p:nvSpPr>
        <p:spPr>
          <a:xfrm>
            <a:off x="570698" y="4196118"/>
            <a:ext cx="1576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Jaime Alberto Pérez Escobedo     subdirector plantel b comisionado</a:t>
            </a:r>
          </a:p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60" name="111 Conector recto">
            <a:extLst>
              <a:ext uri="{FF2B5EF4-FFF2-40B4-BE49-F238E27FC236}">
                <a16:creationId xmlns:a16="http://schemas.microsoft.com/office/drawing/2014/main" xmlns="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833436" y="7053666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:a16="http://schemas.microsoft.com/office/drawing/2014/main" xmlns="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817392" y="7306403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111 Conector recto">
            <a:extLst>
              <a:ext uri="{FF2B5EF4-FFF2-40B4-BE49-F238E27FC236}">
                <a16:creationId xmlns:a16="http://schemas.microsoft.com/office/drawing/2014/main" xmlns="" id="{BFB47C10-4114-4F4B-BD76-7A3072090C98}"/>
              </a:ext>
            </a:extLst>
          </p:cNvPr>
          <p:cNvCxnSpPr/>
          <p:nvPr/>
        </p:nvCxnSpPr>
        <p:spPr>
          <a:xfrm>
            <a:off x="2689358" y="40368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3952741" y="17785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20" name="90 Conector recto"/>
          <p:cNvCxnSpPr>
            <a:cxnSpLocks/>
          </p:cNvCxnSpPr>
          <p:nvPr/>
        </p:nvCxnSpPr>
        <p:spPr>
          <a:xfrm>
            <a:off x="3421465" y="1962412"/>
            <a:ext cx="53127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Rectángulo 135"/>
          <p:cNvSpPr/>
          <p:nvPr/>
        </p:nvSpPr>
        <p:spPr>
          <a:xfrm>
            <a:off x="3957896" y="1780171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 (o)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1" name="Rectangle 30">
            <a:extLst>
              <a:ext uri="{FF2B5EF4-FFF2-40B4-BE49-F238E27FC236}">
                <a16:creationId xmlns:a16="http://schemas.microsoft.com/office/drawing/2014/main" xmlns="" id="{4A2386EA-C05D-4AC0-B92F-526CE5CAD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84" y="23650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77" name="Rectángulo 176">
            <a:extLst>
              <a:ext uri="{FF2B5EF4-FFF2-40B4-BE49-F238E27FC236}">
                <a16:creationId xmlns:a16="http://schemas.microsoft.com/office/drawing/2014/main" xmlns="" id="{D9A894AD-F714-4C72-9D30-59BCCE47C0EC}"/>
              </a:ext>
            </a:extLst>
          </p:cNvPr>
          <p:cNvSpPr/>
          <p:nvPr/>
        </p:nvSpPr>
        <p:spPr>
          <a:xfrm>
            <a:off x="601865" y="2479930"/>
            <a:ext cx="160305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4648337" y="4877532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ángulo 156"/>
          <p:cNvSpPr/>
          <p:nvPr/>
        </p:nvSpPr>
        <p:spPr>
          <a:xfrm>
            <a:off x="4642649" y="4691968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 </a:t>
            </a:r>
          </a:p>
        </p:txBody>
      </p:sp>
      <p:sp>
        <p:nvSpPr>
          <p:cNvPr id="21505" name="Rectángulo 21504"/>
          <p:cNvSpPr/>
          <p:nvPr/>
        </p:nvSpPr>
        <p:spPr>
          <a:xfrm>
            <a:off x="4639603" y="4876995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1" name="112 Conector recto">
            <a:extLst>
              <a:ext uri="{FF2B5EF4-FFF2-40B4-BE49-F238E27FC236}">
                <a16:creationId xmlns:a16="http://schemas.microsoft.com/office/drawing/2014/main" xmlns="" id="{677B0373-5C58-4414-ABD8-BEFD9F4118C4}"/>
              </a:ext>
            </a:extLst>
          </p:cNvPr>
          <p:cNvCxnSpPr>
            <a:cxnSpLocks/>
          </p:cNvCxnSpPr>
          <p:nvPr/>
        </p:nvCxnSpPr>
        <p:spPr>
          <a:xfrm>
            <a:off x="4549465" y="3679412"/>
            <a:ext cx="1456" cy="1204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6" name="Rectángulo 125">
            <a:extLst>
              <a:ext uri="{FF2B5EF4-FFF2-40B4-BE49-F238E27FC236}">
                <a16:creationId xmlns:a16="http://schemas.microsoft.com/office/drawing/2014/main" xmlns="" id="{DE35B3C7-FC75-4E0B-ACB3-202836A09A09}"/>
              </a:ext>
            </a:extLst>
          </p:cNvPr>
          <p:cNvSpPr/>
          <p:nvPr/>
        </p:nvSpPr>
        <p:spPr>
          <a:xfrm>
            <a:off x="2985280" y="6408250"/>
            <a:ext cx="1692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Elvia Viridiana Gaspar Ovalle</a:t>
            </a:r>
          </a:p>
          <a:p>
            <a:pPr lvl="0"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 </a:t>
            </a:r>
            <a:r>
              <a:rPr lang="es-ES_tradnl" altLang="es-MX" sz="700" dirty="0">
                <a:solidFill>
                  <a:prstClr val="black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solidFill>
                <a:prstClr val="black"/>
              </a:solidFill>
              <a:latin typeface="Literata" pitchFamily="2" charset="0"/>
            </a:endParaRPr>
          </a:p>
        </p:txBody>
      </p:sp>
      <p:sp>
        <p:nvSpPr>
          <p:cNvPr id="152" name="Rectángulo 151">
            <a:extLst>
              <a:ext uri="{FF2B5EF4-FFF2-40B4-BE49-F238E27FC236}">
                <a16:creationId xmlns:a16="http://schemas.microsoft.com/office/drawing/2014/main" xmlns="" id="{BEA86EDA-A527-4965-8B78-F8CB94449643}"/>
              </a:ext>
            </a:extLst>
          </p:cNvPr>
          <p:cNvSpPr/>
          <p:nvPr/>
        </p:nvSpPr>
        <p:spPr>
          <a:xfrm>
            <a:off x="2662865" y="4017811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Ángel Infante Ornelas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5" name="111 Conector recto"/>
          <p:cNvCxnSpPr/>
          <p:nvPr/>
        </p:nvCxnSpPr>
        <p:spPr>
          <a:xfrm>
            <a:off x="3952741" y="195839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Rectángulo 157">
            <a:extLst>
              <a:ext uri="{FF2B5EF4-FFF2-40B4-BE49-F238E27FC236}">
                <a16:creationId xmlns:a16="http://schemas.microsoft.com/office/drawing/2014/main" xmlns="" id="{35D8E19E-C88D-41B4-B5E9-F7D6EB46F0C7}"/>
              </a:ext>
            </a:extLst>
          </p:cNvPr>
          <p:cNvSpPr/>
          <p:nvPr/>
        </p:nvSpPr>
        <p:spPr>
          <a:xfrm>
            <a:off x="3949141" y="1947276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David Armas Oropeza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167" name="Rectángulo 166">
            <a:extLst>
              <a:ext uri="{FF2B5EF4-FFF2-40B4-BE49-F238E27FC236}">
                <a16:creationId xmlns:a16="http://schemas.microsoft.com/office/drawing/2014/main" xmlns="" id="{4B003356-066A-4AB3-97E6-AB6BFE68F6A2}"/>
              </a:ext>
            </a:extLst>
          </p:cNvPr>
          <p:cNvSpPr/>
          <p:nvPr/>
        </p:nvSpPr>
        <p:spPr>
          <a:xfrm>
            <a:off x="4868084" y="5937495"/>
            <a:ext cx="16005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Aliosha Arlene Saucedo Aguilar</a:t>
            </a:r>
          </a:p>
          <a:p>
            <a:pPr algn="ctr"/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Responsable de  Laboratorio  Técnico (CF21850-16)</a:t>
            </a:r>
          </a:p>
        </p:txBody>
      </p:sp>
    </p:spTree>
    <p:extLst>
      <p:ext uri="{BB962C8B-B14F-4D97-AF65-F5344CB8AC3E}">
        <p14:creationId xmlns:p14="http://schemas.microsoft.com/office/powerpoint/2010/main" val="84336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157 Rectángulo"/>
          <p:cNvSpPr/>
          <p:nvPr/>
        </p:nvSpPr>
        <p:spPr>
          <a:xfrm>
            <a:off x="4492252" y="315614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 flipV="1">
            <a:off x="2058677" y="7949757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09145" y="5866479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143 Conector recto"/>
          <p:cNvCxnSpPr>
            <a:cxnSpLocks noChangeShapeType="1"/>
          </p:cNvCxnSpPr>
          <p:nvPr/>
        </p:nvCxnSpPr>
        <p:spPr bwMode="auto">
          <a:xfrm rot="5400000">
            <a:off x="5488781" y="5643776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458 Conector recto">
            <a:extLst>
              <a:ext uri="{FF2B5EF4-FFF2-40B4-BE49-F238E27FC236}">
                <a16:creationId xmlns:a16="http://schemas.microsoft.com/office/drawing/2014/main" xmlns="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74079" y="7052255"/>
            <a:ext cx="196640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06572" y="7161974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2" name="Imagen 9">
            <a:extLst>
              <a:ext uri="{FF2B5EF4-FFF2-40B4-BE49-F238E27FC236}">
                <a16:creationId xmlns:a16="http://schemas.microsoft.com/office/drawing/2014/main" xmlns="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157 Rectángulo"/>
          <p:cNvSpPr/>
          <p:nvPr/>
        </p:nvSpPr>
        <p:spPr>
          <a:xfrm>
            <a:off x="4886479" y="674036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5623" y="25741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8744" y="5474555"/>
            <a:ext cx="1591643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7662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38425" y="22730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202677" y="5065261"/>
            <a:ext cx="1" cy="2883638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303747"/>
            <a:ext cx="1748" cy="175082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7" y="6550573"/>
            <a:ext cx="1602407" cy="10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74036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75623" y="2566210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66727" y="274860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148975" y="6571279"/>
            <a:ext cx="215981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b="1" dirty="0">
                <a:latin typeface="Literata" pitchFamily="2" charset="0"/>
                <a:cs typeface="Arial" panose="020B0604020202020204" pitchFamily="34" charset="0"/>
              </a:rPr>
              <a:t>Apoyo Administrativo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427353" y="5462605"/>
            <a:ext cx="16030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82348" y="4813179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84111" y="5148449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881388" y="6728303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543823" y="2255747"/>
            <a:ext cx="17862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14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26707" y="6723991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12447" y="5627375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30527" y="5866479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84701" y="6907044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42812" y="25837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35330" y="280199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43465" y="2579287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82101" y="2766616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Lizbet Azuara Acosta 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abril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5" name="391 Conector recto"/>
          <p:cNvCxnSpPr>
            <a:cxnSpLocks noChangeShapeType="1"/>
          </p:cNvCxnSpPr>
          <p:nvPr/>
        </p:nvCxnSpPr>
        <p:spPr bwMode="auto">
          <a:xfrm flipV="1">
            <a:off x="4895235" y="690974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5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03995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72 Conector recto">
            <a:extLst>
              <a:ext uri="{FF2B5EF4-FFF2-40B4-BE49-F238E27FC236}">
                <a16:creationId xmlns:a16="http://schemas.microsoft.com/office/drawing/2014/main" xmlns="" id="{282AD6D1-8A44-42CA-9778-99CE94D44ECF}"/>
              </a:ext>
            </a:extLst>
          </p:cNvPr>
          <p:cNvCxnSpPr>
            <a:cxnSpLocks/>
          </p:cNvCxnSpPr>
          <p:nvPr/>
        </p:nvCxnSpPr>
        <p:spPr>
          <a:xfrm>
            <a:off x="3428999" y="3276607"/>
            <a:ext cx="1056489" cy="68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ángulo 102">
            <a:extLst>
              <a:ext uri="{FF2B5EF4-FFF2-40B4-BE49-F238E27FC236}">
                <a16:creationId xmlns:a16="http://schemas.microsoft.com/office/drawing/2014/main" xmlns="" id="{70875A08-71FB-48F2-9F36-44D1E676FA6C}"/>
              </a:ext>
            </a:extLst>
          </p:cNvPr>
          <p:cNvSpPr/>
          <p:nvPr/>
        </p:nvSpPr>
        <p:spPr>
          <a:xfrm>
            <a:off x="4515923" y="3263821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Chofer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4884324" y="5802063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4881388" y="6119106"/>
            <a:ext cx="16472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Adriana Aguiñaga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Auxiliar de Responsable</a:t>
            </a:r>
          </a:p>
        </p:txBody>
      </p:sp>
      <p:cxnSp>
        <p:nvCxnSpPr>
          <p:cNvPr id="123" name="391 Conector recto"/>
          <p:cNvCxnSpPr>
            <a:cxnSpLocks noChangeShapeType="1"/>
          </p:cNvCxnSpPr>
          <p:nvPr/>
        </p:nvCxnSpPr>
        <p:spPr bwMode="auto">
          <a:xfrm flipV="1">
            <a:off x="4930952" y="609319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6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30830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Rectángulo 127"/>
          <p:cNvSpPr/>
          <p:nvPr/>
        </p:nvSpPr>
        <p:spPr>
          <a:xfrm>
            <a:off x="430180" y="7016822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Rosalba Martínez Escobedo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0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  <a:stCxn id="23564" idx="3"/>
          </p:cNvCxnSpPr>
          <p:nvPr/>
        </p:nvCxnSpPr>
        <p:spPr bwMode="auto">
          <a:xfrm flipV="1">
            <a:off x="1972023" y="5065261"/>
            <a:ext cx="230654" cy="553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DFB09973-A410-121B-23C7-C9DDDD627E55}"/>
              </a:ext>
            </a:extLst>
          </p:cNvPr>
          <p:cNvSpPr txBox="1"/>
          <p:nvPr/>
        </p:nvSpPr>
        <p:spPr>
          <a:xfrm>
            <a:off x="346670" y="7250374"/>
            <a:ext cx="18076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Claudia Mireya Benítes Ortiz  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Secretaria de Jefe de Departamento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(A08002-05)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A7BE9DBB-C935-E930-A37D-CCBAA95C143D}"/>
              </a:ext>
            </a:extLst>
          </p:cNvPr>
          <p:cNvSpPr/>
          <p:nvPr/>
        </p:nvSpPr>
        <p:spPr>
          <a:xfrm>
            <a:off x="4466727" y="4086305"/>
            <a:ext cx="16063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Marisela 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(CF330253-09)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478829" y="32795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413120" y="3283457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511360" y="348414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430181" y="3461708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06" name="72 Conector recto"/>
          <p:cNvCxnSpPr/>
          <p:nvPr/>
        </p:nvCxnSpPr>
        <p:spPr>
          <a:xfrm>
            <a:off x="2286336" y="3166023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143 Conector recto"/>
          <p:cNvCxnSpPr>
            <a:cxnSpLocks noChangeShapeType="1"/>
          </p:cNvCxnSpPr>
          <p:nvPr/>
        </p:nvCxnSpPr>
        <p:spPr bwMode="auto">
          <a:xfrm>
            <a:off x="2286336" y="3166023"/>
            <a:ext cx="0" cy="36530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98960" y="3531327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BF2AD351-E8E4-47D8-B11C-C14C6856B863}"/>
              </a:ext>
            </a:extLst>
          </p:cNvPr>
          <p:cNvSpPr/>
          <p:nvPr/>
        </p:nvSpPr>
        <p:spPr>
          <a:xfrm>
            <a:off x="2682906" y="3541837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0401D670-6BA8-4FDC-934F-BE184ADE57DE}"/>
              </a:ext>
            </a:extLst>
          </p:cNvPr>
          <p:cNvSpPr txBox="1"/>
          <p:nvPr/>
        </p:nvSpPr>
        <p:spPr>
          <a:xfrm>
            <a:off x="4851310" y="5777609"/>
            <a:ext cx="1737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b="1" dirty="0">
                <a:latin typeface="Literata" pitchFamily="2" charset="0"/>
              </a:rPr>
              <a:t>Apoyo 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14" name="157 Rectángulo">
            <a:extLst>
              <a:ext uri="{FF2B5EF4-FFF2-40B4-BE49-F238E27FC236}">
                <a16:creationId xmlns:a16="http://schemas.microsoft.com/office/drawing/2014/main" xmlns="" id="{D3E5E36E-9041-4431-BF78-4010A7E74865}"/>
              </a:ext>
            </a:extLst>
          </p:cNvPr>
          <p:cNvSpPr/>
          <p:nvPr/>
        </p:nvSpPr>
        <p:spPr>
          <a:xfrm>
            <a:off x="432678" y="766706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8" name="458 Conector recto">
            <a:extLst>
              <a:ext uri="{FF2B5EF4-FFF2-40B4-BE49-F238E27FC236}">
                <a16:creationId xmlns:a16="http://schemas.microsoft.com/office/drawing/2014/main" xmlns="" id="{B59A5E2E-F7AC-4532-9466-B07812BCAC0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2812" y="7864574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6" name="Rectángulo 95"/>
          <p:cNvSpPr/>
          <p:nvPr/>
        </p:nvSpPr>
        <p:spPr>
          <a:xfrm>
            <a:off x="453711" y="7692497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  <p:sp>
        <p:nvSpPr>
          <p:cNvPr id="113" name="Rectángulo 112">
            <a:extLst>
              <a:ext uri="{FF2B5EF4-FFF2-40B4-BE49-F238E27FC236}">
                <a16:creationId xmlns:a16="http://schemas.microsoft.com/office/drawing/2014/main" xmlns="" id="{5EFE9C9C-CA76-40AB-B530-9A976E389750}"/>
              </a:ext>
            </a:extLst>
          </p:cNvPr>
          <p:cNvSpPr/>
          <p:nvPr/>
        </p:nvSpPr>
        <p:spPr>
          <a:xfrm>
            <a:off x="374661" y="7861231"/>
            <a:ext cx="17327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Taquimecanógrafo (A08004-04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9">
            <a:extLst>
              <a:ext uri="{FF2B5EF4-FFF2-40B4-BE49-F238E27FC236}">
                <a16:creationId xmlns:a16="http://schemas.microsoft.com/office/drawing/2014/main" xmlns="" id="{54C5941B-485C-4CFE-B49A-CA7AD343F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320746" y="6459176"/>
            <a:ext cx="3241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>
            <a:off x="6248013" y="4230968"/>
            <a:ext cx="396932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74927" y="3482694"/>
            <a:ext cx="1786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605115" y="3479269"/>
            <a:ext cx="1788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44015" y="62764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88364" y="4351714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46681" y="3779488"/>
            <a:ext cx="1587600" cy="19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>
            <a:off x="4841474" y="4051388"/>
            <a:ext cx="156024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flipH="1">
            <a:off x="2237197" y="3991715"/>
            <a:ext cx="3019" cy="1697789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101903" y="4762977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>
            <a:off x="6646085" y="4228590"/>
            <a:ext cx="0" cy="223058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69360" y="4283994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87402" y="5135238"/>
            <a:ext cx="1676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María Guadalupe Aguilera Garibay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(CF33053-09 )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74494" y="3796294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792851" y="6287622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(o)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>
            <a:off x="4851454" y="4670216"/>
            <a:ext cx="155699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>
            <a:off x="4841474" y="4332732"/>
            <a:ext cx="155882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58375" y="4051295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Miguel Ángel Mendoza M.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07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8</a:t>
              </a: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91512" y="55091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406664" y="5639307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481127" y="4766317"/>
            <a:ext cx="1612070" cy="3171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514303" y="5485679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4" name="Text Box 148">
            <a:extLst>
              <a:ext uri="{FF2B5EF4-FFF2-40B4-BE49-F238E27FC236}">
                <a16:creationId xmlns:a16="http://schemas.microsoft.com/office/drawing/2014/main" xmlns="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abril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093197" y="5689504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ectángulo 61"/>
          <p:cNvSpPr/>
          <p:nvPr/>
        </p:nvSpPr>
        <p:spPr>
          <a:xfrm>
            <a:off x="4850657" y="4699458"/>
            <a:ext cx="160616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>
            <a:off x="4846681" y="4964809"/>
            <a:ext cx="154686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>
            <a:off x="4844015" y="5492944"/>
            <a:ext cx="1564436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391 Conector recto">
            <a:extLst>
              <a:ext uri="{FF2B5EF4-FFF2-40B4-BE49-F238E27FC236}">
                <a16:creationId xmlns:a16="http://schemas.microsoft.com/office/drawing/2014/main" xmlns="" id="{22E358E3-FB62-463E-97C8-3B3E258068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46681" y="5219483"/>
            <a:ext cx="155362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3" name="Rectángulo 82">
            <a:extLst>
              <a:ext uri="{FF2B5EF4-FFF2-40B4-BE49-F238E27FC236}">
                <a16:creationId xmlns:a16="http://schemas.microsoft.com/office/drawing/2014/main" xmlns="" id="{7EC2983E-80EB-4312-A3B7-0BAD3BDBF6EF}"/>
              </a:ext>
            </a:extLst>
          </p:cNvPr>
          <p:cNvSpPr/>
          <p:nvPr/>
        </p:nvSpPr>
        <p:spPr>
          <a:xfrm>
            <a:off x="4835367" y="4424231"/>
            <a:ext cx="16223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         Jefe de Materia  (JM-XXXI)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37C29E36-A4AD-1330-8703-71D45F4FAD2E}"/>
              </a:ext>
            </a:extLst>
          </p:cNvPr>
          <p:cNvSpPr txBox="1"/>
          <p:nvPr/>
        </p:nvSpPr>
        <p:spPr>
          <a:xfrm>
            <a:off x="488364" y="3976217"/>
            <a:ext cx="1625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Julio Israel  Torres Álvarez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xmlns="" id="{A4CCEA0A-6FF8-4481-8B87-CDB765796CF8}"/>
              </a:ext>
            </a:extLst>
          </p:cNvPr>
          <p:cNvSpPr/>
          <p:nvPr/>
        </p:nvSpPr>
        <p:spPr>
          <a:xfrm>
            <a:off x="522937" y="4512773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Víctor Manuel Álvarez Baena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14303" y="569354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8" name="391 Conector recto">
            <a:extLst>
              <a:ext uri="{FF2B5EF4-FFF2-40B4-BE49-F238E27FC236}">
                <a16:creationId xmlns:a16="http://schemas.microsoft.com/office/drawing/2014/main" xmlns="" id="{5DD3A68B-ADA8-48DC-BA39-D91314E2D32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1127" y="452927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" name="391 Conector recto">
            <a:extLst>
              <a:ext uri="{FF2B5EF4-FFF2-40B4-BE49-F238E27FC236}">
                <a16:creationId xmlns:a16="http://schemas.microsoft.com/office/drawing/2014/main" xmlns="" id="{34F4C2ED-8B44-4F52-87EE-5767C3D034B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35367" y="645917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6" name="Rectángulo 55">
            <a:extLst>
              <a:ext uri="{FF2B5EF4-FFF2-40B4-BE49-F238E27FC236}">
                <a16:creationId xmlns:a16="http://schemas.microsoft.com/office/drawing/2014/main" xmlns="" id="{501EE9EF-48C6-4945-BE78-3BA69A9C2EA8}"/>
              </a:ext>
            </a:extLst>
          </p:cNvPr>
          <p:cNvSpPr/>
          <p:nvPr/>
        </p:nvSpPr>
        <p:spPr>
          <a:xfrm>
            <a:off x="4817114" y="6464614"/>
            <a:ext cx="1624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(CF330253-09) </a:t>
            </a:r>
          </a:p>
        </p:txBody>
      </p:sp>
      <p:sp>
        <p:nvSpPr>
          <p:cNvPr id="60" name="Rectángulo 59">
            <a:extLst>
              <a:ext uri="{FF2B5EF4-FFF2-40B4-BE49-F238E27FC236}">
                <a16:creationId xmlns:a16="http://schemas.microsoft.com/office/drawing/2014/main" xmlns="" id="{F92CD8DE-BE76-4008-BDD9-30F2681A99CD}"/>
              </a:ext>
            </a:extLst>
          </p:cNvPr>
          <p:cNvSpPr/>
          <p:nvPr/>
        </p:nvSpPr>
        <p:spPr>
          <a:xfrm>
            <a:off x="476679" y="4823121"/>
            <a:ext cx="1658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cxnSp>
        <p:nvCxnSpPr>
          <p:cNvPr id="63" name="391 Conector recto">
            <a:extLst>
              <a:ext uri="{FF2B5EF4-FFF2-40B4-BE49-F238E27FC236}">
                <a16:creationId xmlns:a16="http://schemas.microsoft.com/office/drawing/2014/main" xmlns="" id="{95893E37-E300-4944-B49F-86A9FC29A3C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07534" y="509823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4" name="Conector recto 143"/>
          <p:cNvCxnSpPr/>
          <p:nvPr/>
        </p:nvCxnSpPr>
        <p:spPr>
          <a:xfrm>
            <a:off x="4817199" y="6587108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3434909" y="6385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38477" y="53136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1" name="Conector recto 130">
            <a:extLst>
              <a:ext uri="{FF2B5EF4-FFF2-40B4-BE49-F238E27FC236}">
                <a16:creationId xmlns:a16="http://schemas.microsoft.com/office/drawing/2014/main" xmlns="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:a16="http://schemas.microsoft.com/office/drawing/2014/main" xmlns="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79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14" name="Imagen 9">
            <a:extLst>
              <a:ext uri="{FF2B5EF4-FFF2-40B4-BE49-F238E27FC236}">
                <a16:creationId xmlns:a16="http://schemas.microsoft.com/office/drawing/2014/main" xmlns="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6522668" y="5625802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84726" y="4530385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13993" y="4531288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56628" y="4532793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72263" y="4738579"/>
            <a:ext cx="1589336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4470" y="4911591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19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19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>
            <a:cxnSpLocks/>
          </p:cNvCxnSpPr>
          <p:nvPr/>
        </p:nvCxnSpPr>
        <p:spPr>
          <a:xfrm flipH="1">
            <a:off x="5128349" y="5024204"/>
            <a:ext cx="1" cy="1561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 flipH="1">
            <a:off x="6826475" y="4969269"/>
            <a:ext cx="5434" cy="112027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900" y="3779110"/>
            <a:ext cx="1812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825" y="4758834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30540" y="4940535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50897" y="4747797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4" y="4908933"/>
            <a:ext cx="1671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41583" y="1985274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55098" y="216915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0398" y="2893944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Ma. Eugenia Acosta Zamarripa</a:t>
            </a:r>
          </a:p>
          <a:p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148512" y="5481990"/>
            <a:ext cx="1644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Francisca Leticia Almazán Loredo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95256" y="2387120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5097971" y="2523651"/>
            <a:ext cx="167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81969" y="2391477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81969" y="2552366"/>
            <a:ext cx="1601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Pablo Martínez Delgado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Intendente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26220" y="5282205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371899" y="5453333"/>
            <a:ext cx="16877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6603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647" y="3378243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6" name="Rectángulo 145"/>
          <p:cNvSpPr/>
          <p:nvPr/>
        </p:nvSpPr>
        <p:spPr>
          <a:xfrm>
            <a:off x="-5379" y="3556993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26111" y="6650595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Ana Laura Medina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36153" y="584148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428265" y="5952210"/>
            <a:ext cx="16653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Ma. Teresa de las Angustias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 Órnelas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Secretaria Director de Área (CF34006-10)</a:t>
            </a:r>
            <a:endParaRPr lang="es-MX" sz="600" dirty="0">
              <a:latin typeface="Literata" pitchFamily="2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35507" y="5817914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         Mayra Guadalupe Boix Torres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 (T03002-10)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en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84329" y="585048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17304" y="5980202"/>
            <a:ext cx="1748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Sandra Iris  López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(A08002-05)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:a16="http://schemas.microsoft.com/office/drawing/2014/main" xmlns="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:a16="http://schemas.microsoft.com/office/drawing/2014/main" xmlns="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:a16="http://schemas.microsoft.com/office/drawing/2014/main" xmlns="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470" y="59802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:a16="http://schemas.microsoft.com/office/drawing/2014/main" xmlns="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:a16="http://schemas.microsoft.com/office/drawing/2014/main" xmlns="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67948" y="2165867"/>
            <a:ext cx="1384143" cy="794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:a16="http://schemas.microsoft.com/office/drawing/2014/main" xmlns="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7991" y="5470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:a16="http://schemas.microsoft.com/office/drawing/2014/main" xmlns="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4329" y="2558203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xmlns="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:a16="http://schemas.microsoft.com/office/drawing/2014/main" xmlns="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xmlns="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xmlns="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xmlns="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99679" y="60233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xmlns="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abril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446830" y="6554550"/>
            <a:ext cx="157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Mónica Alister Castañón Guel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3431990" y="638902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3434909" y="655482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7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670" y="69305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4" name="Rectángulo 133"/>
          <p:cNvSpPr/>
          <p:nvPr/>
        </p:nvSpPr>
        <p:spPr>
          <a:xfrm>
            <a:off x="1699620" y="6937764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Norma Edith Rivera Salazar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3" name="193 Rectángulo">
            <a:extLst>
              <a:ext uri="{FF2B5EF4-FFF2-40B4-BE49-F238E27FC236}">
                <a16:creationId xmlns:a16="http://schemas.microsoft.com/office/drawing/2014/main" xmlns="" id="{F8709F4A-49DA-4575-A092-F9C46C0212D2}"/>
              </a:ext>
            </a:extLst>
          </p:cNvPr>
          <p:cNvSpPr/>
          <p:nvPr/>
        </p:nvSpPr>
        <p:spPr>
          <a:xfrm>
            <a:off x="4708392" y="351757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A8089F8E-89DC-4B5B-A9B0-F42378C43DF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0192" y="370131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0" name="CuadroTexto 149">
            <a:extLst>
              <a:ext uri="{FF2B5EF4-FFF2-40B4-BE49-F238E27FC236}">
                <a16:creationId xmlns:a16="http://schemas.microsoft.com/office/drawing/2014/main" xmlns="" id="{B4991892-4487-49F0-A8CE-62932DF694AC}"/>
              </a:ext>
            </a:extLst>
          </p:cNvPr>
          <p:cNvSpPr txBox="1"/>
          <p:nvPr/>
        </p:nvSpPr>
        <p:spPr>
          <a:xfrm>
            <a:off x="4593833" y="3495538"/>
            <a:ext cx="183439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Administrativa</a:t>
            </a:r>
          </a:p>
        </p:txBody>
      </p:sp>
      <p:cxnSp>
        <p:nvCxnSpPr>
          <p:cNvPr id="151" name="Conector recto 150">
            <a:extLst>
              <a:ext uri="{FF2B5EF4-FFF2-40B4-BE49-F238E27FC236}">
                <a16:creationId xmlns:a16="http://schemas.microsoft.com/office/drawing/2014/main" xmlns="" id="{4E94F173-6AC5-4695-BF15-38C29A6320D0}"/>
              </a:ext>
            </a:extLst>
          </p:cNvPr>
          <p:cNvCxnSpPr>
            <a:cxnSpLocks/>
          </p:cNvCxnSpPr>
          <p:nvPr/>
        </p:nvCxnSpPr>
        <p:spPr>
          <a:xfrm>
            <a:off x="3567226" y="3703660"/>
            <a:ext cx="113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ángulo 114">
            <a:extLst>
              <a:ext uri="{FF2B5EF4-FFF2-40B4-BE49-F238E27FC236}">
                <a16:creationId xmlns:a16="http://schemas.microsoft.com/office/drawing/2014/main" xmlns="" id="{ADBA311B-78E6-4061-8F7C-103420E2F58E}"/>
              </a:ext>
            </a:extLst>
          </p:cNvPr>
          <p:cNvSpPr/>
          <p:nvPr/>
        </p:nvSpPr>
        <p:spPr>
          <a:xfrm>
            <a:off x="4587247" y="3651573"/>
            <a:ext cx="181259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Antonio Saucedo Roque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Secretaria(o) de Jefe de Depto. (A08002-05)</a:t>
            </a:r>
          </a:p>
        </p:txBody>
      </p: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F7BA43E2-9008-49C0-B125-EFF774F2F0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0979" y="2798308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FA2F1170-5B8E-4F04-B6BC-6CD25BB46F3F}"/>
              </a:ext>
            </a:extLst>
          </p:cNvPr>
          <p:cNvSpPr/>
          <p:nvPr/>
        </p:nvSpPr>
        <p:spPr>
          <a:xfrm>
            <a:off x="5190289" y="2778749"/>
            <a:ext cx="16157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Hayde Lugo Rivera                 Auxiliar de Responsable</a:t>
            </a: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xmlns="" id="{B9197507-F301-5EA7-4EC8-02D56B8139DE}"/>
              </a:ext>
            </a:extLst>
          </p:cNvPr>
          <p:cNvCxnSpPr/>
          <p:nvPr/>
        </p:nvCxnSpPr>
        <p:spPr>
          <a:xfrm flipV="1">
            <a:off x="6670393" y="7527243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192815" y="6947448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1" name="Rectangle 9"/>
          <p:cNvSpPr>
            <a:spLocks noChangeArrowheads="1"/>
          </p:cNvSpPr>
          <p:nvPr/>
        </p:nvSpPr>
        <p:spPr bwMode="auto">
          <a:xfrm>
            <a:off x="1646019" y="677678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21" name="Imagen 9">
            <a:extLst>
              <a:ext uri="{FF2B5EF4-FFF2-40B4-BE49-F238E27FC236}">
                <a16:creationId xmlns:a16="http://schemas.microsoft.com/office/drawing/2014/main" xmlns="" id="{415AD025-C00D-4C3B-86FD-AB01E120E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9" name="Conector recto 108"/>
          <p:cNvCxnSpPr/>
          <p:nvPr/>
        </p:nvCxnSpPr>
        <p:spPr>
          <a:xfrm flipV="1">
            <a:off x="3193472" y="59305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/>
          <p:cNvSpPr>
            <a:spLocks noChangeArrowheads="1"/>
          </p:cNvSpPr>
          <p:nvPr/>
        </p:nvSpPr>
        <p:spPr bwMode="auto">
          <a:xfrm>
            <a:off x="1649389" y="5493670"/>
            <a:ext cx="1587600" cy="1143411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5127319" y="737999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92" name="Conector recto 91"/>
          <p:cNvCxnSpPr/>
          <p:nvPr/>
        </p:nvCxnSpPr>
        <p:spPr>
          <a:xfrm flipV="1">
            <a:off x="4923793" y="625298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69463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29552" y="57122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Conector recto 116"/>
          <p:cNvCxnSpPr>
            <a:cxnSpLocks/>
          </p:cNvCxnSpPr>
          <p:nvPr/>
        </p:nvCxnSpPr>
        <p:spPr>
          <a:xfrm flipH="1">
            <a:off x="676275" y="4702908"/>
            <a:ext cx="13255" cy="106977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>
            <a:cxnSpLocks/>
          </p:cNvCxnSpPr>
          <p:nvPr/>
        </p:nvCxnSpPr>
        <p:spPr>
          <a:xfrm>
            <a:off x="4193045" y="4702908"/>
            <a:ext cx="0" cy="2652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17624" y="4702908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3170" y="4972678"/>
            <a:ext cx="1527431" cy="109147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13827" y="6159244"/>
            <a:ext cx="1587600" cy="11448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5" name="Line 35"/>
          <p:cNvSpPr>
            <a:spLocks noChangeShapeType="1"/>
          </p:cNvSpPr>
          <p:nvPr/>
        </p:nvSpPr>
        <p:spPr bwMode="auto">
          <a:xfrm>
            <a:off x="4874322" y="4042538"/>
            <a:ext cx="15480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656723" y="4939209"/>
            <a:ext cx="15777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Nombramientos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024256" y="6633877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Verónica Vázquez  Alvarado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>
            <a:cxnSpLocks/>
          </p:cNvCxnSpPr>
          <p:nvPr/>
        </p:nvCxnSpPr>
        <p:spPr>
          <a:xfrm>
            <a:off x="3330880" y="5203300"/>
            <a:ext cx="6777" cy="1744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60952" y="3217692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23220"/>
            <a:chOff x="1268413" y="8101013"/>
            <a:chExt cx="2170112" cy="52322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20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21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30191" y="4010676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>
            <a:cxnSpLocks/>
          </p:cNvCxnSpPr>
          <p:nvPr/>
        </p:nvCxnSpPr>
        <p:spPr>
          <a:xfrm>
            <a:off x="6811463" y="5244030"/>
            <a:ext cx="5861" cy="2283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616886" y="5112480"/>
            <a:ext cx="172838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Luis Miguel Miranda Leura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</a:p>
        </p:txBody>
      </p:sp>
      <p:sp>
        <p:nvSpPr>
          <p:cNvPr id="77" name="Rectángulo 76"/>
          <p:cNvSpPr/>
          <p:nvPr/>
        </p:nvSpPr>
        <p:spPr>
          <a:xfrm>
            <a:off x="5115717" y="5162839"/>
            <a:ext cx="15290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Camarena Briones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660952" y="1478939"/>
            <a:ext cx="156589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39246" y="2057359"/>
            <a:ext cx="159854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39246" y="2605391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27102" y="5433969"/>
            <a:ext cx="17967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 y Salud en el trabajo y Riesgos en el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1363" y="5668725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6642" y="4937241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09015" y="5153120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133054" y="4978104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03963" y="6151897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53705" y="5464901"/>
            <a:ext cx="1677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24" name="Rectángulo 223"/>
          <p:cNvSpPr/>
          <p:nvPr/>
        </p:nvSpPr>
        <p:spPr>
          <a:xfrm>
            <a:off x="1644326" y="6776878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28771" y="3837011"/>
            <a:ext cx="168356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Asistente  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-23789" y="4935952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-100352" y="4861798"/>
            <a:ext cx="17122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, Rotación y Contratación de Personal Administrativo 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03793" y="6020581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434971" y="601228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56710" y="6233419"/>
            <a:ext cx="1723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23170" y="7568976"/>
            <a:ext cx="16578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8" name="Rectángulo 127"/>
          <p:cNvSpPr/>
          <p:nvPr/>
        </p:nvSpPr>
        <p:spPr>
          <a:xfrm>
            <a:off x="5070344" y="5765540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Isabel Zacarías Domínguez 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384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7" y="5661338"/>
            <a:ext cx="20027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35945" y="6013552"/>
            <a:ext cx="1674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(T03002-10 )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1650022" y="5471772"/>
            <a:ext cx="15768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059381" y="6343279"/>
            <a:ext cx="1704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Beatriz Eugenia Gamboa Vázquez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93170" y="6956777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Ma.  Ángela López Ramos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40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21989" y="52051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02323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595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0256" y="621834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3170" y="66370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:a16="http://schemas.microsoft.com/office/drawing/2014/main" xmlns="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0992" y="57730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08794" y="545901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30919" y="5142692"/>
            <a:ext cx="1511931" cy="258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00" y="8072562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abril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0919" y="700429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3" name="Rectángulo 30"/>
          <p:cNvSpPr/>
          <p:nvPr/>
        </p:nvSpPr>
        <p:spPr>
          <a:xfrm>
            <a:off x="1625148" y="6343280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Rentería Salazar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26" name="Rectángulo 125"/>
          <p:cNvSpPr/>
          <p:nvPr/>
        </p:nvSpPr>
        <p:spPr>
          <a:xfrm>
            <a:off x="5130919" y="7325016"/>
            <a:ext cx="16125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39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7254" y="694744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AA6C8229-D1DD-4C78-A499-107156073F2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8815" y="630838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23D5428B-FED5-4794-82F2-4314BC8D481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0919" y="63637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2" name="CuadroTexto 41">
            <a:extLst>
              <a:ext uri="{FF2B5EF4-FFF2-40B4-BE49-F238E27FC236}">
                <a16:creationId xmlns:a16="http://schemas.microsoft.com/office/drawing/2014/main" xmlns="" id="{62A95EB4-5E96-427E-8DA1-053170BF15B0}"/>
              </a:ext>
            </a:extLst>
          </p:cNvPr>
          <p:cNvSpPr txBox="1"/>
          <p:nvPr/>
        </p:nvSpPr>
        <p:spPr>
          <a:xfrm>
            <a:off x="5120230" y="7008761"/>
            <a:ext cx="1550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Arnulfo Rivera Vázquez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19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21989" y="53892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0425" y="756897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xmlns="" id="{35FC6405-1C4E-3497-5319-533423EE28F5}"/>
              </a:ext>
            </a:extLst>
          </p:cNvPr>
          <p:cNvCxnSpPr>
            <a:cxnSpLocks/>
          </p:cNvCxnSpPr>
          <p:nvPr/>
        </p:nvCxnSpPr>
        <p:spPr>
          <a:xfrm flipH="1">
            <a:off x="5062511" y="5168249"/>
            <a:ext cx="12896" cy="10793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Rectángulo 96">
            <a:extLst>
              <a:ext uri="{FF2B5EF4-FFF2-40B4-BE49-F238E27FC236}">
                <a16:creationId xmlns:a16="http://schemas.microsoft.com/office/drawing/2014/main" xmlns="" id="{A64F2709-43F8-4E40-95CE-DCC1FBDEB440}"/>
              </a:ext>
            </a:extLst>
          </p:cNvPr>
          <p:cNvSpPr/>
          <p:nvPr/>
        </p:nvSpPr>
        <p:spPr>
          <a:xfrm>
            <a:off x="-28274" y="5142684"/>
            <a:ext cx="15973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Francisco Ramos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101" name="Rectángulo 100">
            <a:extLst>
              <a:ext uri="{FF2B5EF4-FFF2-40B4-BE49-F238E27FC236}">
                <a16:creationId xmlns:a16="http://schemas.microsoft.com/office/drawing/2014/main" xmlns="" id="{5A172DCD-E946-475D-85A1-6500A79D66EA}"/>
              </a:ext>
            </a:extLst>
          </p:cNvPr>
          <p:cNvSpPr/>
          <p:nvPr/>
        </p:nvSpPr>
        <p:spPr>
          <a:xfrm>
            <a:off x="-28274" y="5380919"/>
            <a:ext cx="16090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Susana Lizbeth Ayala Escobar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Encargado de Orden (S14201-08)  </a:t>
            </a:r>
          </a:p>
        </p:txBody>
      </p:sp>
      <p:sp>
        <p:nvSpPr>
          <p:cNvPr id="102" name="Rectangle 9">
            <a:extLst>
              <a:ext uri="{FF2B5EF4-FFF2-40B4-BE49-F238E27FC236}">
                <a16:creationId xmlns:a16="http://schemas.microsoft.com/office/drawing/2014/main" xmlns="" id="{89AA30F5-8A8C-4485-9584-BBCE08E040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0431" y="577267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14" name="Line 35">
            <a:extLst>
              <a:ext uri="{FF2B5EF4-FFF2-40B4-BE49-F238E27FC236}">
                <a16:creationId xmlns:a16="http://schemas.microsoft.com/office/drawing/2014/main" xmlns="" id="{AA5657BC-31E2-48E0-9658-05B19F7E0A85}"/>
              </a:ext>
            </a:extLst>
          </p:cNvPr>
          <p:cNvSpPr>
            <a:spLocks noChangeShapeType="1"/>
          </p:cNvSpPr>
          <p:nvPr/>
        </p:nvSpPr>
        <p:spPr bwMode="auto">
          <a:xfrm>
            <a:off x="-6803" y="594803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Rectángulo 123">
            <a:extLst>
              <a:ext uri="{FF2B5EF4-FFF2-40B4-BE49-F238E27FC236}">
                <a16:creationId xmlns:a16="http://schemas.microsoft.com/office/drawing/2014/main" xmlns="" id="{A62CAB0F-6C8A-421F-8B5E-A2B46AB639FB}"/>
              </a:ext>
            </a:extLst>
          </p:cNvPr>
          <p:cNvSpPr/>
          <p:nvPr/>
        </p:nvSpPr>
        <p:spPr>
          <a:xfrm>
            <a:off x="-10131" y="576270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25" name="Rectángulo 30">
            <a:extLst>
              <a:ext uri="{FF2B5EF4-FFF2-40B4-BE49-F238E27FC236}">
                <a16:creationId xmlns:a16="http://schemas.microsoft.com/office/drawing/2014/main" xmlns="" id="{49CCE3C7-621B-4E72-A7C6-F8D3AC3AC735}"/>
              </a:ext>
            </a:extLst>
          </p:cNvPr>
          <p:cNvSpPr/>
          <p:nvPr/>
        </p:nvSpPr>
        <p:spPr>
          <a:xfrm>
            <a:off x="-25788" y="5941912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José León Prieto Solís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</p:spTree>
    <p:extLst>
      <p:ext uri="{BB962C8B-B14F-4D97-AF65-F5344CB8AC3E}">
        <p14:creationId xmlns:p14="http://schemas.microsoft.com/office/powerpoint/2010/main" val="741386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Conector recto 86">
            <a:extLst>
              <a:ext uri="{FF2B5EF4-FFF2-40B4-BE49-F238E27FC236}">
                <a16:creationId xmlns:a16="http://schemas.microsoft.com/office/drawing/2014/main" xmlns="" id="{9BBBB099-7B0E-4F16-9205-6BC6BE111FDE}"/>
              </a:ext>
            </a:extLst>
          </p:cNvPr>
          <p:cNvCxnSpPr>
            <a:cxnSpLocks/>
          </p:cNvCxnSpPr>
          <p:nvPr/>
        </p:nvCxnSpPr>
        <p:spPr>
          <a:xfrm flipH="1">
            <a:off x="1793488" y="4625750"/>
            <a:ext cx="6162" cy="19809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0" name="Imagen 9">
            <a:extLst>
              <a:ext uri="{FF2B5EF4-FFF2-40B4-BE49-F238E27FC236}">
                <a16:creationId xmlns:a16="http://schemas.microsoft.com/office/drawing/2014/main" xmlns="" id="{30B5BAC1-7A17-4069-829C-4CB7A3AA0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4" name="Conector recto 73"/>
          <p:cNvCxnSpPr>
            <a:cxnSpLocks/>
          </p:cNvCxnSpPr>
          <p:nvPr/>
        </p:nvCxnSpPr>
        <p:spPr>
          <a:xfrm>
            <a:off x="873603" y="5512193"/>
            <a:ext cx="0" cy="31394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ector recto 98">
            <a:extLst>
              <a:ext uri="{FF2B5EF4-FFF2-40B4-BE49-F238E27FC236}">
                <a16:creationId xmlns:a16="http://schemas.microsoft.com/office/drawing/2014/main" xmlns="" id="{743DE2CC-E16B-474B-B94B-964265A3F7C6}"/>
              </a:ext>
            </a:extLst>
          </p:cNvPr>
          <p:cNvCxnSpPr/>
          <p:nvPr/>
        </p:nvCxnSpPr>
        <p:spPr>
          <a:xfrm>
            <a:off x="4244951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Conector recto 106"/>
          <p:cNvCxnSpPr>
            <a:cxnSpLocks/>
          </p:cNvCxnSpPr>
          <p:nvPr/>
        </p:nvCxnSpPr>
        <p:spPr>
          <a:xfrm>
            <a:off x="4245914" y="5942417"/>
            <a:ext cx="2693" cy="1381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Rectangle 9">
            <a:extLst>
              <a:ext uri="{FF2B5EF4-FFF2-40B4-BE49-F238E27FC236}">
                <a16:creationId xmlns:a16="http://schemas.microsoft.com/office/drawing/2014/main" xmlns="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5637" y="60908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105909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865155" y="4625734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:a16="http://schemas.microsoft.com/office/drawing/2014/main" xmlns="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38277" y="57171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56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57351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53636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2380" y="2119501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65155" y="461926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05501" y="332858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31947" y="589606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9924" y="3894696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  <a:r>
              <a:rPr lang="es-MX" sz="700" b="1" dirty="0"/>
              <a:t>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525637" y="6254054"/>
            <a:ext cx="1664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>
                <a:latin typeface="Literata" pitchFamily="2" charset="0"/>
              </a:rPr>
              <a:t>Orion Uriel Lopez Alamilla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191302" y="5029985"/>
            <a:ext cx="17683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María  Guadalupe Mateos Dominguez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3525612" y="5304311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09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12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53123" y="5040714"/>
            <a:ext cx="1730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</a:t>
            </a:r>
            <a:r>
              <a:rPr lang="es-MX" sz="700" dirty="0">
                <a:latin typeface="Literata" pitchFamily="2" charset="0"/>
              </a:rPr>
              <a:t>Hugo Enrique Quintanar Monsiváis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839399" y="5044794"/>
            <a:ext cx="1602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741517" y="4861574"/>
            <a:ext cx="18405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57351" y="3302734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Ana Daniela Salinas López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25647" y="5282521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Salvador Guzmán Villarreal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Técnico (CF33053-09)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3526147" y="5042888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xmlns="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:a16="http://schemas.microsoft.com/office/drawing/2014/main" xmlns="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:a16="http://schemas.microsoft.com/office/drawing/2014/main" xmlns="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:a16="http://schemas.microsoft.com/office/drawing/2014/main" xmlns="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:a16="http://schemas.microsoft.com/office/drawing/2014/main" xmlns="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48226" cy="401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:a16="http://schemas.microsoft.com/office/drawing/2014/main" xmlns="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3092" y="5337963"/>
            <a:ext cx="160771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:a16="http://schemas.microsoft.com/office/drawing/2014/main" xmlns="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:a16="http://schemas.microsoft.com/office/drawing/2014/main" xmlns="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:a16="http://schemas.microsoft.com/office/drawing/2014/main" xmlns="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abril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3554195" y="6080574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:a16="http://schemas.microsoft.com/office/drawing/2014/main" xmlns="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85" y="65844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xmlns="" id="{026D8EC4-968C-41C5-BDD7-491331511372}"/>
              </a:ext>
            </a:extLst>
          </p:cNvPr>
          <p:cNvSpPr/>
          <p:nvPr/>
        </p:nvSpPr>
        <p:spPr>
          <a:xfrm>
            <a:off x="3529080" y="5782542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:a16="http://schemas.microsoft.com/office/drawing/2014/main" xmlns="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7894" y="675079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1016562" y="6561077"/>
            <a:ext cx="15988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91914" y="6753021"/>
            <a:ext cx="1684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Glenda Leticia Duran Fernández 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7" name="Rectángulo 30"/>
          <p:cNvSpPr/>
          <p:nvPr/>
        </p:nvSpPr>
        <p:spPr>
          <a:xfrm>
            <a:off x="136958" y="5882569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Juanita Brondo Morales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1014919" y="7365691"/>
            <a:ext cx="1609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José Sánchez Camargo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Intendente (a08004-04)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05474" y="7206829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1018390" y="737463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144790" y="57114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3518511" y="6280629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ángulo 71"/>
          <p:cNvSpPr/>
          <p:nvPr/>
        </p:nvSpPr>
        <p:spPr>
          <a:xfrm>
            <a:off x="144790" y="489613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668A231F-E0F9-4B81-9271-9D91F8F42D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2031" y="5671325"/>
            <a:ext cx="1629764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9013" y="4138134"/>
            <a:ext cx="1800709" cy="17897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Imagen 9">
            <a:extLst>
              <a:ext uri="{FF2B5EF4-FFF2-40B4-BE49-F238E27FC236}">
                <a16:creationId xmlns:a16="http://schemas.microsoft.com/office/drawing/2014/main" xmlns="" id="{440C5F5F-FDE5-4AA3-BB85-4C9BF2FD1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84527" y="4720420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46561" y="31703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09 Puesto 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>
            <a:cxnSpLocks/>
            <a:endCxn id="80" idx="2"/>
          </p:cNvCxnSpPr>
          <p:nvPr/>
        </p:nvCxnSpPr>
        <p:spPr>
          <a:xfrm>
            <a:off x="1185576" y="4720420"/>
            <a:ext cx="34701" cy="283806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>
            <a:cxnSpLocks/>
          </p:cNvCxnSpPr>
          <p:nvPr/>
        </p:nvCxnSpPr>
        <p:spPr>
          <a:xfrm>
            <a:off x="3429000" y="4720420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02547" y="3930489"/>
            <a:ext cx="171824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095012" y="4118173"/>
            <a:ext cx="194306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Huitzalabel del Carmen Caldera Guerrero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Técnico en mantenimiento (508011-04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655287" y="4937988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779400" y="4958262"/>
            <a:ext cx="189683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 Equipo de Cómputo</a:t>
            </a: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646561" y="2582222"/>
            <a:ext cx="16350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64218" y="5169780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Miguel Ángel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(JM-XXX1)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MX" sz="700" dirty="0">
              <a:solidFill>
                <a:srgbClr val="FF0000"/>
              </a:solidFill>
              <a:latin typeface="Literata" pitchFamily="2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37826" y="6089180"/>
            <a:ext cx="1564902" cy="9148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46900" y="6767967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52094" y="625042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52094" y="6496931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51968" y="4958262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60531" y="5144176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Nohemí Araiza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90" name="259 Conector recto">
            <a:extLst>
              <a:ext uri="{FF2B5EF4-FFF2-40B4-BE49-F238E27FC236}">
                <a16:creationId xmlns:a16="http://schemas.microsoft.com/office/drawing/2014/main" xmlns="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:a16="http://schemas.microsoft.com/office/drawing/2014/main" xmlns="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:a16="http://schemas.microsoft.com/office/drawing/2014/main" xmlns="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16463" y="517961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259 Conector recto">
            <a:extLst>
              <a:ext uri="{FF2B5EF4-FFF2-40B4-BE49-F238E27FC236}">
                <a16:creationId xmlns:a16="http://schemas.microsoft.com/office/drawing/2014/main" xmlns="" id="{B74FFA41-F32E-45DF-A4FD-023E1B17D5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1289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:a16="http://schemas.microsoft.com/office/drawing/2014/main" xmlns="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6358" y="62397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:a16="http://schemas.microsoft.com/office/drawing/2014/main" xmlns="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abril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6477" y="71084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54002" y="7137378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414080" y="7289676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Orlando Bernardino Gallegos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0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6477" y="730854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" name="Rectángulo 18"/>
          <p:cNvSpPr/>
          <p:nvPr/>
        </p:nvSpPr>
        <p:spPr>
          <a:xfrm>
            <a:off x="378787" y="6735396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Maricela Mora Pérez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(CF33053-09)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10" name="336 Conector recto">
            <a:extLst>
              <a:ext uri="{FF2B5EF4-FFF2-40B4-BE49-F238E27FC236}">
                <a16:creationId xmlns:a16="http://schemas.microsoft.com/office/drawing/2014/main" xmlns="" id="{867CBDA8-7BA1-4E26-AF3C-1D92782B0C7F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254143" y="4124038"/>
            <a:ext cx="1558403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259 Conector recto">
            <a:extLst>
              <a:ext uri="{FF2B5EF4-FFF2-40B4-BE49-F238E27FC236}">
                <a16:creationId xmlns:a16="http://schemas.microsoft.com/office/drawing/2014/main" xmlns="" id="{6779EB77-BCD3-7AC0-F5F1-BC9107FDECC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4258" y="65339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3" name="Rectángulo 102"/>
          <p:cNvSpPr/>
          <p:nvPr/>
        </p:nvSpPr>
        <p:spPr>
          <a:xfrm>
            <a:off x="440244" y="5497413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14080" y="5658501"/>
            <a:ext cx="16952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378787" y="6085270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</p:spTree>
    <p:extLst>
      <p:ext uri="{BB962C8B-B14F-4D97-AF65-F5344CB8AC3E}">
        <p14:creationId xmlns:p14="http://schemas.microsoft.com/office/powerpoint/2010/main" val="85324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9">
            <a:extLst>
              <a:ext uri="{FF2B5EF4-FFF2-40B4-BE49-F238E27FC236}">
                <a16:creationId xmlns:a16="http://schemas.microsoft.com/office/drawing/2014/main" xmlns="" id="{CA00A38D-5018-48C9-B143-CC61B9F6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57352" y="3745578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74097" y="3926815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1361391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2600" y="5505552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2449" y="5323611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Diseñador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580352" y="5305497"/>
            <a:ext cx="184601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:a16="http://schemas.microsoft.com/office/drawing/2014/main" xmlns="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:a16="http://schemas.microsoft.com/office/drawing/2014/main" xmlns="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1358" y="5492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:a16="http://schemas.microsoft.com/office/drawing/2014/main" xmlns="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050" y="5505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:a16="http://schemas.microsoft.com/office/drawing/2014/main" xmlns="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abril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2024.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7208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990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:a16="http://schemas.microsoft.com/office/drawing/2014/main" xmlns="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59618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37552" y="7247445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631" y="2123239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14798" y="2303969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3392" y="5239514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6511" y="46703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8145" y="4886337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5591" y="58787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09767" y="4907930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3559" y="6392915"/>
            <a:ext cx="1631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 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50122" y="7184672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Azael Rene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Especializado(CF33116-14)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86787" y="72951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35589" y="6067869"/>
            <a:ext cx="1616922" cy="4177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Conector recto 118"/>
          <p:cNvCxnSpPr>
            <a:cxnSpLocks/>
          </p:cNvCxnSpPr>
          <p:nvPr/>
        </p:nvCxnSpPr>
        <p:spPr>
          <a:xfrm>
            <a:off x="2205296" y="4886337"/>
            <a:ext cx="10151" cy="23611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28084"/>
            <a:ext cx="19725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14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82783" y="3302035"/>
            <a:ext cx="16705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68439" y="3141212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xmlns="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abril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xmlns="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:a16="http://schemas.microsoft.com/office/drawing/2014/main" xmlns="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xmlns="" id="{CBBE5EE5-892F-4E8D-B322-B7788E83882A}"/>
              </a:ext>
            </a:extLst>
          </p:cNvPr>
          <p:cNvSpPr/>
          <p:nvPr/>
        </p:nvSpPr>
        <p:spPr>
          <a:xfrm>
            <a:off x="4853113" y="6497834"/>
            <a:ext cx="1564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26567" y="7253065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1" name="Rectángulo 140"/>
          <p:cNvSpPr/>
          <p:nvPr/>
        </p:nvSpPr>
        <p:spPr>
          <a:xfrm>
            <a:off x="4821713" y="7047743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Karina Martínez Castro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4" name="104 Conector recto"/>
          <p:cNvCxnSpPr/>
          <p:nvPr/>
        </p:nvCxnSpPr>
        <p:spPr bwMode="auto">
          <a:xfrm>
            <a:off x="4831359" y="7312508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10957" y="6629151"/>
            <a:ext cx="1700099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Xóchitl Hosanna Ángeles Quiñones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Técnico(CF33116-14)</a:t>
            </a:r>
          </a:p>
        </p:txBody>
      </p:sp>
      <p:sp>
        <p:nvSpPr>
          <p:cNvPr id="104" name="Rectángulo 103"/>
          <p:cNvSpPr/>
          <p:nvPr/>
        </p:nvSpPr>
        <p:spPr>
          <a:xfrm>
            <a:off x="4776134" y="6219197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 Ingreso y Promoción Docente  </a:t>
            </a:r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26567" y="6491629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BED687D7-1A20-447B-919E-56E0AEC2B7EC}"/>
              </a:ext>
            </a:extLst>
          </p:cNvPr>
          <p:cNvSpPr txBox="1"/>
          <p:nvPr/>
        </p:nvSpPr>
        <p:spPr>
          <a:xfrm>
            <a:off x="491318" y="5480171"/>
            <a:ext cx="1589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Sandra Ayala Herrera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7ABE1400-A34B-4E19-98B2-7E56F7549A61}"/>
              </a:ext>
            </a:extLst>
          </p:cNvPr>
          <p:cNvSpPr txBox="1"/>
          <p:nvPr/>
        </p:nvSpPr>
        <p:spPr>
          <a:xfrm>
            <a:off x="472166" y="6043143"/>
            <a:ext cx="1655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Felipa Pérez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(CF33116-14)</a:t>
            </a: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9">
            <a:extLst>
              <a:ext uri="{FF2B5EF4-FFF2-40B4-BE49-F238E27FC236}">
                <a16:creationId xmlns:a16="http://schemas.microsoft.com/office/drawing/2014/main" xmlns="" id="{69DE28C3-AA56-4C1E-B5C1-022632D6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ector recto 84"/>
          <p:cNvCxnSpPr/>
          <p:nvPr/>
        </p:nvCxnSpPr>
        <p:spPr>
          <a:xfrm>
            <a:off x="6393596" y="6424620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12276" y="5267743"/>
            <a:ext cx="1587600" cy="741546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1902" y="4530942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803960" y="477290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498056"/>
            <a:ext cx="1587600" cy="53000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506405" y="566429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35579" y="4462556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4812276" y="5235772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6760" y="470587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99161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9509" y="5832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4900" y="4828762"/>
            <a:ext cx="0" cy="178656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21953" y="54498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8" name="Conector recto 127"/>
          <p:cNvCxnSpPr>
            <a:cxnSpLocks/>
          </p:cNvCxnSpPr>
          <p:nvPr/>
        </p:nvCxnSpPr>
        <p:spPr>
          <a:xfrm flipH="1">
            <a:off x="6549691" y="4820188"/>
            <a:ext cx="4609" cy="15893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05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07</a:t>
              </a: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01689" y="5779491"/>
            <a:ext cx="15940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 (A08002-05)</a:t>
            </a: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7560" y="57220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19681" y="5384126"/>
            <a:ext cx="178292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08394" y="5653383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515909" y="6314815"/>
            <a:ext cx="1587600" cy="612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531639" y="6318098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519509" y="6497618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36259" y="6681930"/>
            <a:ext cx="158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Nancy Guerrero Castillo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:a16="http://schemas.microsoft.com/office/drawing/2014/main" xmlns="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abril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2024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xmlns="" id="{F81E7D33-D5D6-4ADB-A940-E9D0A494CA80}"/>
              </a:ext>
            </a:extLst>
          </p:cNvPr>
          <p:cNvSpPr txBox="1"/>
          <p:nvPr/>
        </p:nvSpPr>
        <p:spPr>
          <a:xfrm>
            <a:off x="4801715" y="5685821"/>
            <a:ext cx="17243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Bertha Guadalupe Briones Acosta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05760" y="64331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69952" y="6422335"/>
            <a:ext cx="1756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Alexandra Naharina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(CF21034-12)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844201" y="6171214"/>
            <a:ext cx="159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</a:t>
            </a:r>
          </a:p>
          <a:p>
            <a:pPr algn="ctr"/>
            <a:r>
              <a:rPr lang="es-ES" sz="700" b="1" dirty="0">
                <a:latin typeface="Literata" pitchFamily="2" charset="0"/>
              </a:rPr>
              <a:t>y Riesgos</a:t>
            </a:r>
            <a:endParaRPr lang="es-MX" sz="700" b="1" dirty="0">
              <a:latin typeface="Literata" pitchFamily="2" charset="0"/>
            </a:endParaRPr>
          </a:p>
        </p:txBody>
      </p:sp>
      <p:cxnSp>
        <p:nvCxnSpPr>
          <p:cNvPr id="78" name="Conector recto 77"/>
          <p:cNvCxnSpPr/>
          <p:nvPr/>
        </p:nvCxnSpPr>
        <p:spPr>
          <a:xfrm>
            <a:off x="2121026" y="6615322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157 Rectángulo">
            <a:extLst>
              <a:ext uri="{FF2B5EF4-FFF2-40B4-BE49-F238E27FC236}">
                <a16:creationId xmlns:a16="http://schemas.microsoft.com/office/drawing/2014/main" xmlns="" id="{A4B220B6-0EA4-434A-AF66-8848D94BF2DC}"/>
              </a:ext>
            </a:extLst>
          </p:cNvPr>
          <p:cNvSpPr/>
          <p:nvPr/>
        </p:nvSpPr>
        <p:spPr>
          <a:xfrm>
            <a:off x="491997" y="512118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2" name="259 Conector recto">
            <a:extLst>
              <a:ext uri="{FF2B5EF4-FFF2-40B4-BE49-F238E27FC236}">
                <a16:creationId xmlns:a16="http://schemas.microsoft.com/office/drawing/2014/main" xmlns="" id="{50B1B5C6-FF07-4FEB-8683-F3949AD737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779" y="531340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CBEF3DD9-1BB6-4789-8C39-0E545A36B031}"/>
              </a:ext>
            </a:extLst>
          </p:cNvPr>
          <p:cNvSpPr txBox="1"/>
          <p:nvPr/>
        </p:nvSpPr>
        <p:spPr>
          <a:xfrm>
            <a:off x="493700" y="5084286"/>
            <a:ext cx="161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/>
              </a:rPr>
              <a:t>Auxiliar de Investigación y Evaluación Educativa</a:t>
            </a:r>
          </a:p>
        </p:txBody>
      </p: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xmlns="" id="{5EAB7665-C826-4F9A-9A2C-7C65394BF6BE}"/>
              </a:ext>
            </a:extLst>
          </p:cNvPr>
          <p:cNvCxnSpPr/>
          <p:nvPr/>
        </p:nvCxnSpPr>
        <p:spPr>
          <a:xfrm>
            <a:off x="2114452" y="5892983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ángulo 27"/>
          <p:cNvSpPr/>
          <p:nvPr/>
        </p:nvSpPr>
        <p:spPr>
          <a:xfrm>
            <a:off x="524382" y="6451012"/>
            <a:ext cx="158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del Rosario Ríos Argüelles 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cxnSp>
        <p:nvCxnSpPr>
          <p:cNvPr id="66" name="259 Conector recto">
            <a:extLst>
              <a:ext uri="{FF2B5EF4-FFF2-40B4-BE49-F238E27FC236}">
                <a16:creationId xmlns:a16="http://schemas.microsoft.com/office/drawing/2014/main" xmlns="" id="{773BF13E-258F-45D4-9EEC-AC955325FC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4382" y="6717720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724</TotalTime>
  <Words>2418</Words>
  <Application>Microsoft Office PowerPoint</Application>
  <PresentationFormat>Carta (216 x 279 mm)</PresentationFormat>
  <Paragraphs>551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Usuario</cp:lastModifiedBy>
  <cp:revision>74</cp:revision>
  <dcterms:created xsi:type="dcterms:W3CDTF">2023-06-02T16:53:06Z</dcterms:created>
  <dcterms:modified xsi:type="dcterms:W3CDTF">2024-05-07T19:20:43Z</dcterms:modified>
</cp:coreProperties>
</file>