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98" d="100"/>
          <a:sy n="98" d="100"/>
        </p:scale>
        <p:origin x="1614" y="-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04/09/2024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90 Conector recto"/>
          <p:cNvCxnSpPr/>
          <p:nvPr/>
        </p:nvCxnSpPr>
        <p:spPr>
          <a:xfrm>
            <a:off x="4422246" y="3911375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="" xmlns:a16="http://schemas.microsoft.com/office/drawing/2014/main" id="{F6548AC0-DAC9-4A53-BE2A-E29DBC1DA684}"/>
              </a:ext>
            </a:extLst>
          </p:cNvPr>
          <p:cNvCxnSpPr/>
          <p:nvPr/>
        </p:nvCxnSpPr>
        <p:spPr>
          <a:xfrm>
            <a:off x="4196929" y="367995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56171" y="4885201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=""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="" xmlns:a16="http://schemas.microsoft.com/office/drawing/2014/main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=""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8931" y="651408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21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agosto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18338" y="3441470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8262" y="5204496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=""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=""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=""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=""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Rectángulo 125">
            <a:extLst>
              <a:ext uri="{FF2B5EF4-FFF2-40B4-BE49-F238E27FC236}">
                <a16:creationId xmlns="" xmlns:a16="http://schemas.microsoft.com/office/drawing/2014/main" id="{DE35B3C7-FC75-4E0B-ACB3-202836A09A09}"/>
              </a:ext>
            </a:extLst>
          </p:cNvPr>
          <p:cNvSpPr/>
          <p:nvPr/>
        </p:nvSpPr>
        <p:spPr>
          <a:xfrm>
            <a:off x="2985280" y="640825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="" xmlns:a16="http://schemas.microsoft.com/office/drawing/2014/main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157">
            <a:extLst>
              <a:ext uri="{FF2B5EF4-FFF2-40B4-BE49-F238E27FC236}">
                <a16:creationId xmlns="" xmlns:a16="http://schemas.microsoft.com/office/drawing/2014/main" id="{35D8E19E-C88D-41B4-B5E9-F7D6EB46F0C7}"/>
              </a:ext>
            </a:extLst>
          </p:cNvPr>
          <p:cNvSpPr/>
          <p:nvPr/>
        </p:nvSpPr>
        <p:spPr>
          <a:xfrm>
            <a:off x="3949141" y="194727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David Eduardo Armas Oropeza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="" xmlns:a16="http://schemas.microsoft.com/office/drawing/2014/main" id="{4B003356-066A-4AB3-97E6-AB6BFE68F6A2}"/>
              </a:ext>
            </a:extLst>
          </p:cNvPr>
          <p:cNvSpPr/>
          <p:nvPr/>
        </p:nvSpPr>
        <p:spPr>
          <a:xfrm>
            <a:off x="4868084" y="5937495"/>
            <a:ext cx="1600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Aliosha Arlene Saucedo Aguilar</a:t>
            </a:r>
          </a:p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Responsable de  Laboratorio  Técnico (CF21850-16)</a:t>
            </a:r>
          </a:p>
        </p:txBody>
      </p:sp>
      <p:cxnSp>
        <p:nvCxnSpPr>
          <p:cNvPr id="180" name="111 Conector recto">
            <a:extLst>
              <a:ext uri="{FF2B5EF4-FFF2-40B4-BE49-F238E27FC236}">
                <a16:creationId xmlns="" xmlns:a16="http://schemas.microsoft.com/office/drawing/2014/main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="" xmlns:a16="http://schemas.microsoft.com/office/drawing/2014/main" id="{136F209C-612A-4481-9909-42C43D45368B}"/>
              </a:ext>
            </a:extLst>
          </p:cNvPr>
          <p:cNvSpPr/>
          <p:nvPr/>
        </p:nvSpPr>
        <p:spPr>
          <a:xfrm>
            <a:off x="4816395" y="6581964"/>
            <a:ext cx="17306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Vanessa Sarahi Mora Pérez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="" xmlns:a16="http://schemas.microsoft.com/office/drawing/2014/main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="" xmlns:a16="http://schemas.microsoft.com/office/drawing/2014/main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="" xmlns:a16="http://schemas.microsoft.com/office/drawing/2014/main" id="{0DB7F204-99ED-4B17-8875-6F0BE118E049}"/>
              </a:ext>
            </a:extLst>
          </p:cNvPr>
          <p:cNvSpPr/>
          <p:nvPr/>
        </p:nvSpPr>
        <p:spPr>
          <a:xfrm>
            <a:off x="4580495" y="3812617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="" xmlns:a16="http://schemas.microsoft.com/office/drawing/2014/main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de Unidad Jurídica 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=""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=""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=""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=""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="" xmlns:a16="http://schemas.microsoft.com/office/drawing/2014/main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=""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11650" y="4325512"/>
            <a:ext cx="169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Rosaura Martínez Rodríguez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 comisionado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Jefe de  Materia        (JM-XXXI)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=""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=""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50185" y="4672922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Enrique Medina López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=""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=""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=""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="" xmlns:a16="http://schemas.microsoft.com/office/drawing/2014/main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="" xmlns:a16="http://schemas.microsoft.com/office/drawing/2014/main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="" xmlns:a16="http://schemas.microsoft.com/office/drawing/2014/main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ángulo 64">
            <a:extLst>
              <a:ext uri="{FF2B5EF4-FFF2-40B4-BE49-F238E27FC236}">
                <a16:creationId xmlns="" xmlns:a16="http://schemas.microsoft.com/office/drawing/2014/main" id="{A42C77D5-CD1A-4FBF-A32D-8F88BA22F6A2}"/>
              </a:ext>
            </a:extLst>
          </p:cNvPr>
          <p:cNvSpPr/>
          <p:nvPr/>
        </p:nvSpPr>
        <p:spPr>
          <a:xfrm>
            <a:off x="4835367" y="49503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Jesús Eduardo Bernal Medina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="" xmlns:a16="http://schemas.microsoft.com/office/drawing/2014/main" id="{E4C11B76-49BE-45B0-8B30-DA40DBCCA351}"/>
              </a:ext>
            </a:extLst>
          </p:cNvPr>
          <p:cNvSpPr/>
          <p:nvPr/>
        </p:nvSpPr>
        <p:spPr>
          <a:xfrm>
            <a:off x="4763651" y="5223649"/>
            <a:ext cx="174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Evelyn Lizbeth Escalante Castilleja                                         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="" xmlns:a16="http://schemas.microsoft.com/office/drawing/2014/main" id="{1E412305-67D2-4FA2-A66A-5C2F82ED842F}"/>
              </a:ext>
            </a:extLst>
          </p:cNvPr>
          <p:cNvSpPr/>
          <p:nvPr/>
        </p:nvSpPr>
        <p:spPr>
          <a:xfrm>
            <a:off x="4761804" y="5481823"/>
            <a:ext cx="1747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de los Ángeles Gallegos Tovar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=""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=""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=""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=""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FA2F1170-5B8E-4F04-B6BC-6CD25BB46F3F}"/>
              </a:ext>
            </a:extLst>
          </p:cNvPr>
          <p:cNvSpPr/>
          <p:nvPr/>
        </p:nvSpPr>
        <p:spPr>
          <a:xfrm>
            <a:off x="4970140" y="2764497"/>
            <a:ext cx="1985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                                Auxiliar de Responsable (ARC_C-E)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Conector recto 150">
            <a:extLst>
              <a:ext uri="{FF2B5EF4-FFF2-40B4-BE49-F238E27FC236}">
                <a16:creationId xmlns="" xmlns:a16="http://schemas.microsoft.com/office/drawing/2014/main" id="{4875BA7F-5779-4C79-9A82-1A6CBDC69C56}"/>
              </a:ext>
            </a:extLst>
          </p:cNvPr>
          <p:cNvCxnSpPr>
            <a:cxnSpLocks/>
          </p:cNvCxnSpPr>
          <p:nvPr/>
        </p:nvCxnSpPr>
        <p:spPr>
          <a:xfrm>
            <a:off x="3780669" y="4712896"/>
            <a:ext cx="0" cy="22958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="" xmlns:a16="http://schemas.microsoft.com/office/drawing/2014/main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=""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89532" y="4702908"/>
            <a:ext cx="2139" cy="13039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22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23600" y="4936573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31231" y="6179415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-17467" y="5212798"/>
            <a:ext cx="16740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93170" y="6956777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400" y="52384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600" y="55279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="" xmlns:a16="http://schemas.microsoft.com/office/drawing/2014/main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Rectángulo 100">
            <a:extLst>
              <a:ext uri="{FF2B5EF4-FFF2-40B4-BE49-F238E27FC236}">
                <a16:creationId xmlns="" xmlns:a16="http://schemas.microsoft.com/office/drawing/2014/main" id="{5A172DCD-E946-475D-85A1-6500A79D66EA}"/>
              </a:ext>
            </a:extLst>
          </p:cNvPr>
          <p:cNvSpPr/>
          <p:nvPr/>
        </p:nvSpPr>
        <p:spPr>
          <a:xfrm>
            <a:off x="37548" y="5546077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02" name="Rectangle 9">
            <a:extLst>
              <a:ext uri="{FF2B5EF4-FFF2-40B4-BE49-F238E27FC236}">
                <a16:creationId xmlns="" xmlns:a16="http://schemas.microsoft.com/office/drawing/2014/main" id="{89AA30F5-8A8C-4485-9584-BBCE08E04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19" y="59697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14" name="Line 35">
            <a:extLst>
              <a:ext uri="{FF2B5EF4-FFF2-40B4-BE49-F238E27FC236}">
                <a16:creationId xmlns="" xmlns:a16="http://schemas.microsoft.com/office/drawing/2014/main" id="{AA5657BC-31E2-48E0-9658-05B19F7E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00" y="613298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ángulo 123">
            <a:extLst>
              <a:ext uri="{FF2B5EF4-FFF2-40B4-BE49-F238E27FC236}">
                <a16:creationId xmlns="" xmlns:a16="http://schemas.microsoft.com/office/drawing/2014/main" id="{A62CAB0F-6C8A-421F-8B5E-A2B46AB639FB}"/>
              </a:ext>
            </a:extLst>
          </p:cNvPr>
          <p:cNvSpPr/>
          <p:nvPr/>
        </p:nvSpPr>
        <p:spPr>
          <a:xfrm>
            <a:off x="42374" y="595641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25" name="Rectángulo 30">
            <a:extLst>
              <a:ext uri="{FF2B5EF4-FFF2-40B4-BE49-F238E27FC236}">
                <a16:creationId xmlns="" xmlns:a16="http://schemas.microsoft.com/office/drawing/2014/main" id="{49CCE3C7-621B-4E72-A7C6-F8D3AC3AC735}"/>
              </a:ext>
            </a:extLst>
          </p:cNvPr>
          <p:cNvSpPr/>
          <p:nvPr/>
        </p:nvSpPr>
        <p:spPr>
          <a:xfrm>
            <a:off x="20506" y="6081669"/>
            <a:ext cx="160464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(o)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(A08004-04)</a:t>
            </a:r>
          </a:p>
        </p:txBody>
      </p:sp>
      <p:cxnSp>
        <p:nvCxnSpPr>
          <p:cNvPr id="127" name="259 Conector recto">
            <a:extLst>
              <a:ext uri="{FF2B5EF4-FFF2-40B4-BE49-F238E27FC236}">
                <a16:creationId xmlns="" xmlns:a16="http://schemas.microsoft.com/office/drawing/2014/main" id="{4A69C09A-FFEA-4578-A999-1AF1975D97B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8233" y="64796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0" name="Rectángulo 129">
            <a:extLst>
              <a:ext uri="{FF2B5EF4-FFF2-40B4-BE49-F238E27FC236}">
                <a16:creationId xmlns="" xmlns:a16="http://schemas.microsoft.com/office/drawing/2014/main" id="{B620BF81-5C47-4AE7-AA80-52ABFB610375}"/>
              </a:ext>
            </a:extLst>
          </p:cNvPr>
          <p:cNvSpPr/>
          <p:nvPr/>
        </p:nvSpPr>
        <p:spPr>
          <a:xfrm>
            <a:off x="3351073" y="6478313"/>
            <a:ext cx="1667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Wendy Ximena García Gallardo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2" name="CuadroTexto 131">
            <a:extLst>
              <a:ext uri="{FF2B5EF4-FFF2-40B4-BE49-F238E27FC236}">
                <a16:creationId xmlns="" xmlns:a16="http://schemas.microsoft.com/office/drawing/2014/main" id="{37C6B789-B6DC-4176-8021-23215E69D34E}"/>
              </a:ext>
            </a:extLst>
          </p:cNvPr>
          <p:cNvSpPr txBox="1"/>
          <p:nvPr/>
        </p:nvSpPr>
        <p:spPr>
          <a:xfrm>
            <a:off x="1620024" y="6024814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Susana Vargas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6" name="Rectangle 9">
            <a:extLst>
              <a:ext uri="{FF2B5EF4-FFF2-40B4-BE49-F238E27FC236}">
                <a16:creationId xmlns="" xmlns:a16="http://schemas.microsoft.com/office/drawing/2014/main" id="{188FFF75-93A2-4A22-922E-D1BE4EB9A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258" y="70074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EC811BB0-A546-4DFB-8C7B-0B031840DC0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780" y="716264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ángulo 147">
            <a:extLst>
              <a:ext uri="{FF2B5EF4-FFF2-40B4-BE49-F238E27FC236}">
                <a16:creationId xmlns="" xmlns:a16="http://schemas.microsoft.com/office/drawing/2014/main" id="{0DCF1923-AB33-4562-8A30-998F1C971465}"/>
              </a:ext>
            </a:extLst>
          </p:cNvPr>
          <p:cNvSpPr/>
          <p:nvPr/>
        </p:nvSpPr>
        <p:spPr>
          <a:xfrm>
            <a:off x="3442725" y="6972531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9" name="Rectángulo 148">
            <a:extLst>
              <a:ext uri="{FF2B5EF4-FFF2-40B4-BE49-F238E27FC236}">
                <a16:creationId xmlns="" xmlns:a16="http://schemas.microsoft.com/office/drawing/2014/main" id="{995BB6CC-9F7C-4482-97D5-75FE90373CB4}"/>
              </a:ext>
            </a:extLst>
          </p:cNvPr>
          <p:cNvSpPr/>
          <p:nvPr/>
        </p:nvSpPr>
        <p:spPr>
          <a:xfrm>
            <a:off x="3452952" y="7157621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=""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=""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=""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93101" y="563220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31523" y="5250230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="" xmlns:a16="http://schemas.microsoft.com/office/drawing/2014/main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="" xmlns:a16="http://schemas.microsoft.com/office/drawing/2014/main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="" xmlns:a16="http://schemas.microsoft.com/office/drawing/2014/main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="" xmlns:a16="http://schemas.microsoft.com/office/drawing/2014/main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Alma Janet Galicia Morales</a:t>
            </a: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=""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=""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=""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=""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=""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2891B598-A208-47B0-82C4-F1F23D6FE473}"/>
              </a:ext>
            </a:extLst>
          </p:cNvPr>
          <p:cNvSpPr/>
          <p:nvPr/>
        </p:nvSpPr>
        <p:spPr>
          <a:xfrm>
            <a:off x="4586816" y="5422776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1962" y="709917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=""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=""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=""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=""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=""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="" xmlns:a16="http://schemas.microsoft.com/office/drawing/2014/main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</TotalTime>
  <Words>2551</Words>
  <Application>Microsoft Office PowerPoint</Application>
  <PresentationFormat>Carta (216 x 279 mm)</PresentationFormat>
  <Paragraphs>570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102</cp:revision>
  <dcterms:created xsi:type="dcterms:W3CDTF">2023-06-02T16:53:06Z</dcterms:created>
  <dcterms:modified xsi:type="dcterms:W3CDTF">2024-09-04T19:44:42Z</dcterms:modified>
</cp:coreProperties>
</file>