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04/09/2024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Secretario de Desarrollo Económico (Secretario 19)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Dirección de Mejora Regulatoria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Dirección de Planeación Económica y Competitividad </a:t>
            </a:r>
          </a:p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(Dirección de Área 15)</a:t>
            </a:r>
            <a:endParaRPr lang="es-MX" sz="700" dirty="0" smtClean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Dirección  de Área Administrativa (15)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Unidad de Transparencia y Coord. De Archivos (subdirección 14)</a:t>
            </a:r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 smtClean="0"/>
              <a:t>)  </a:t>
            </a:r>
            <a:endParaRPr lang="es-MX" sz="1100" dirty="0"/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Asuntos Jurídicos y Derechos </a:t>
            </a:r>
            <a:r>
              <a:rPr lang="es-MX" sz="900" dirty="0" smtClean="0">
                <a:solidFill>
                  <a:schemeClr val="tx1"/>
                </a:solidFill>
              </a:rPr>
              <a:t>Humanos </a:t>
            </a:r>
            <a:r>
              <a:rPr lang="es-MX" sz="1000" dirty="0" smtClean="0">
                <a:solidFill>
                  <a:schemeClr val="tx1"/>
                </a:solidFill>
              </a:rPr>
              <a:t>(15</a:t>
            </a:r>
            <a:r>
              <a:rPr lang="es-MX" sz="1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 smtClean="0">
                <a:solidFill>
                  <a:schemeClr val="tx1"/>
                </a:solidFill>
              </a:rPr>
              <a:t>Dirección  de Fomento a la Micro, Pequeña y Mediana Empresa                         (Direccion </a:t>
            </a:r>
            <a:r>
              <a:rPr lang="es-MX" sz="800" dirty="0">
                <a:solidFill>
                  <a:schemeClr val="tx1"/>
                </a:solidFill>
              </a:rPr>
              <a:t>de área </a:t>
            </a:r>
            <a:r>
              <a:rPr lang="es-MX" sz="800" dirty="0" smtClean="0">
                <a:solidFill>
                  <a:schemeClr val="tx1"/>
                </a:solidFill>
              </a:rPr>
              <a:t>15)</a:t>
            </a:r>
            <a:endParaRPr lang="es-MX" sz="800" dirty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Dirección Técnica de Minería             </a:t>
            </a:r>
            <a:r>
              <a:rPr lang="es-MX" sz="1100" dirty="0" smtClean="0">
                <a:solidFill>
                  <a:schemeClr val="tx1"/>
                </a:solidFill>
              </a:rPr>
              <a:t>(</a:t>
            </a:r>
            <a:r>
              <a:rPr lang="es-MX" sz="1050" dirty="0" smtClean="0">
                <a:solidFill>
                  <a:schemeClr val="tx1"/>
                </a:solidFill>
              </a:rPr>
              <a:t>Dirección </a:t>
            </a:r>
            <a:r>
              <a:rPr lang="es-MX" sz="1050" dirty="0">
                <a:solidFill>
                  <a:schemeClr val="tx1"/>
                </a:solidFill>
              </a:rPr>
              <a:t>de área 15</a:t>
            </a:r>
            <a:r>
              <a:rPr lang="es-MX" sz="105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4"/>
            <a:ext cx="1440000" cy="5849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Dir. De desarrollo Comercial y Servicios y Encadenamiento Prod.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</a:t>
            </a:r>
            <a:r>
              <a:rPr lang="es-MX" sz="9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Secretario Particular (</a:t>
            </a:r>
            <a:r>
              <a:rPr lang="es-MX" sz="1100" dirty="0" smtClean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Abogado Especializado (13-23</a:t>
            </a:r>
            <a:r>
              <a:rPr lang="es-MX" sz="1100" dirty="0" smtClean="0"/>
              <a:t>)</a:t>
            </a:r>
            <a:endParaRPr lang="es-MX" sz="1100" dirty="0"/>
          </a:p>
        </p:txBody>
      </p:sp>
      <p:sp>
        <p:nvSpPr>
          <p:cNvPr id="35" name="Rectángulo 34"/>
          <p:cNvSpPr/>
          <p:nvPr/>
        </p:nvSpPr>
        <p:spPr>
          <a:xfrm>
            <a:off x="8202382" y="32324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8202382" y="244644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 smtClean="0">
                <a:solidFill>
                  <a:schemeClr val="tx1"/>
                </a:solidFill>
              </a:rPr>
              <a:t>Jefe de Departamento(13-07)</a:t>
            </a:r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1 Representante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 smtClean="0"/>
              <a:t>1 Secretaria Particular</a:t>
            </a:r>
            <a:endParaRPr lang="es-MX" sz="9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7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8</a:t>
            </a:r>
            <a:r>
              <a:rPr lang="es-MX" sz="900" dirty="0" smtClean="0"/>
              <a:t>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 smtClean="0"/>
              <a:t>2 abogado especializado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692" y="21020"/>
            <a:ext cx="3761558" cy="713294"/>
          </a:xfrm>
          <a:prstGeom prst="rect">
            <a:avLst/>
          </a:prstGeom>
        </p:spPr>
      </p:pic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 flipV="1">
            <a:off x="2080471" y="2427791"/>
            <a:ext cx="2039594" cy="21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>
            <a:off x="7998350" y="2701148"/>
            <a:ext cx="0" cy="893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flipV="1">
            <a:off x="446838" y="3983423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V="1">
            <a:off x="8002992" y="270115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flipV="1">
            <a:off x="8008252" y="359976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9"/>
          <p:cNvSpPr/>
          <p:nvPr/>
        </p:nvSpPr>
        <p:spPr>
          <a:xfrm>
            <a:off x="10077079" y="442535"/>
            <a:ext cx="1440000" cy="571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Representación del Gobierno del Estado en  CDMX</a:t>
            </a:r>
          </a:p>
          <a:p>
            <a:pPr algn="ctr"/>
            <a:r>
              <a:rPr lang="es-MX" sz="900" dirty="0" smtClean="0">
                <a:solidFill>
                  <a:schemeClr val="tx1"/>
                </a:solidFill>
              </a:rPr>
              <a:t>(Titular 19)</a:t>
            </a:r>
            <a:endParaRPr lang="es-MX" sz="700" dirty="0" smtClean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 smtClean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 smtClean="0">
                <a:solidFill>
                  <a:schemeClr val="tx1"/>
                </a:solidFill>
              </a:rPr>
              <a:t>(</a:t>
            </a:r>
            <a:r>
              <a:rPr lang="es-MX" sz="1050" dirty="0" smtClean="0">
                <a:solidFill>
                  <a:schemeClr val="tx1"/>
                </a:solidFill>
              </a:rPr>
              <a:t>Dirección </a:t>
            </a:r>
            <a:r>
              <a:rPr lang="es-MX" sz="1050" dirty="0">
                <a:solidFill>
                  <a:schemeClr val="tx1"/>
                </a:solidFill>
              </a:rPr>
              <a:t>de área 15</a:t>
            </a:r>
            <a:r>
              <a:rPr lang="es-MX" sz="105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 smtClean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  <a:endParaRPr lang="es-MX" sz="850" dirty="0">
              <a:solidFill>
                <a:schemeClr val="tx1"/>
              </a:solidFill>
            </a:endParaRP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ángulo 80"/>
          <p:cNvSpPr/>
          <p:nvPr/>
        </p:nvSpPr>
        <p:spPr>
          <a:xfrm>
            <a:off x="4797157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375312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2727657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5842071" y="593014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 smtClean="0">
                <a:solidFill>
                  <a:schemeClr val="tx1"/>
                </a:solidFill>
              </a:rPr>
              <a:t>Jefe de Departamento (13-07)</a:t>
            </a:r>
            <a:endParaRPr lang="es-MX" sz="1050" dirty="0">
              <a:solidFill>
                <a:schemeClr val="tx1"/>
              </a:solidFill>
            </a:endParaRPr>
          </a:p>
        </p:txBody>
      </p:sp>
      <p:sp>
        <p:nvSpPr>
          <p:cNvPr id="89" name="Rectángulo 52"/>
          <p:cNvSpPr/>
          <p:nvPr/>
        </p:nvSpPr>
        <p:spPr>
          <a:xfrm>
            <a:off x="10107497" y="1204887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Dirección Representación del Gob. Del Edo. en México (Dirección de área 15)</a:t>
            </a:r>
          </a:p>
        </p:txBody>
      </p:sp>
      <p:sp>
        <p:nvSpPr>
          <p:cNvPr id="98" name="Rectángulo 52"/>
          <p:cNvSpPr/>
          <p:nvPr/>
        </p:nvSpPr>
        <p:spPr>
          <a:xfrm>
            <a:off x="10142788" y="197362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sp>
        <p:nvSpPr>
          <p:cNvPr id="100" name="Rectángulo 52"/>
          <p:cNvSpPr/>
          <p:nvPr/>
        </p:nvSpPr>
        <p:spPr>
          <a:xfrm>
            <a:off x="10127023" y="270409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 smtClean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cxnSp>
        <p:nvCxnSpPr>
          <p:cNvPr id="101" name="161 Conector recto"/>
          <p:cNvCxnSpPr/>
          <p:nvPr/>
        </p:nvCxnSpPr>
        <p:spPr>
          <a:xfrm>
            <a:off x="10879362" y="177124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62 Conector recto"/>
          <p:cNvCxnSpPr/>
          <p:nvPr/>
        </p:nvCxnSpPr>
        <p:spPr>
          <a:xfrm>
            <a:off x="10884615" y="25122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86" idx="0"/>
            <a:endCxn id="88" idx="0"/>
          </p:cNvCxnSpPr>
          <p:nvPr/>
        </p:nvCxnSpPr>
        <p:spPr>
          <a:xfrm rot="16200000" flipH="1">
            <a:off x="4801652" y="4369765"/>
            <a:ext cx="6350" cy="3114414"/>
          </a:xfrm>
          <a:prstGeom prst="bentConnector3">
            <a:avLst>
              <a:gd name="adj1" fmla="val -36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64 Conector recto"/>
          <p:cNvCxnSpPr/>
          <p:nvPr/>
        </p:nvCxnSpPr>
        <p:spPr>
          <a:xfrm>
            <a:off x="4273087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64 Conector recto"/>
          <p:cNvCxnSpPr/>
          <p:nvPr/>
        </p:nvCxnSpPr>
        <p:spPr>
          <a:xfrm>
            <a:off x="5317119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331</Words>
  <Application>Microsoft Office PowerPoint</Application>
  <PresentationFormat>Panorámica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PERSONAL1GESLP@outlook.com</cp:lastModifiedBy>
  <cp:revision>54</cp:revision>
  <cp:lastPrinted>2024-08-27T18:10:47Z</cp:lastPrinted>
  <dcterms:created xsi:type="dcterms:W3CDTF">1601-01-04T16:26:07Z</dcterms:created>
  <dcterms:modified xsi:type="dcterms:W3CDTF">2024-09-04T16:28:52Z</dcterms:modified>
</cp:coreProperties>
</file>