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2792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0540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4986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6338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1086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9918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5007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102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8739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5118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944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0F4C2-135B-49E2-AB19-B63F60990DFB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66B74-CC1F-4B2F-8991-DB812FD31E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537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059" y="-10"/>
            <a:ext cx="6052239" cy="685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669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2024-02-02T15:09:59Z</dcterms:created>
  <dcterms:modified xsi:type="dcterms:W3CDTF">2024-02-02T15:46:59Z</dcterms:modified>
</cp:coreProperties>
</file>