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20" d="100"/>
          <a:sy n="120" d="100"/>
        </p:scale>
        <p:origin x="1134" y="-387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30 </a:t>
            </a:r>
            <a:r>
              <a:rPr lang="es-MX" altLang="es-MX" sz="1000" b="1" dirty="0">
                <a:solidFill>
                  <a:srgbClr val="000000"/>
                </a:solidFill>
              </a:rPr>
              <a:t>DE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ABRIL </a:t>
            </a:r>
            <a:r>
              <a:rPr lang="es-MX" altLang="es-MX" sz="1000" b="1" dirty="0">
                <a:solidFill>
                  <a:srgbClr val="000000"/>
                </a:solidFill>
              </a:rPr>
              <a:t>2024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JOSE LUIS GAMA BAZARTE 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 dirty="0" smtClean="0">
                <a:solidFill>
                  <a:srgbClr val="000000"/>
                </a:solidFill>
                <a:latin typeface="Arial Unicode MS" pitchFamily="34" charset="-128"/>
              </a:rPr>
              <a:t>ING. ISRAEL SANCHEZ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ING. 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JOSE ALJANDRO GALLEGOS COLLAZO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" name="Text Box 34">
            <a:extLst>
              <a:ext uri="{FF2B5EF4-FFF2-40B4-BE49-F238E27FC236}">
                <a16:creationId xmlns:a16="http://schemas.microsoft.com/office/drawing/2014/main" id="{5ED5A8D8-C2D5-8832-56C1-DC40B8B30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13" y="7739151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GAMEZ MACIAS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34307</TotalTime>
  <Words>172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montserrat.espinosar</cp:lastModifiedBy>
  <cp:revision>127</cp:revision>
  <cp:lastPrinted>2022-11-14T19:54:05Z</cp:lastPrinted>
  <dcterms:created xsi:type="dcterms:W3CDTF">2016-07-01T18:00:35Z</dcterms:created>
  <dcterms:modified xsi:type="dcterms:W3CDTF">2024-05-03T15:07:45Z</dcterms:modified>
</cp:coreProperties>
</file>