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069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0556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9421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386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9360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5578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3324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032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9183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4958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311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3D230-17DB-49A4-8E65-4F3BB06073A9}" type="datetimeFigureOut">
              <a:rPr lang="es-MX" smtClean="0"/>
              <a:t>07/09/2024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38A6D-C6B8-4234-B59F-D1576435187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5351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709" y="0"/>
            <a:ext cx="5490052" cy="681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339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1</cp:revision>
  <dcterms:created xsi:type="dcterms:W3CDTF">2024-09-07T16:19:07Z</dcterms:created>
  <dcterms:modified xsi:type="dcterms:W3CDTF">2024-09-07T16:20:01Z</dcterms:modified>
</cp:coreProperties>
</file>