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6ACF-DD68-4AAB-A685-AC2E7538465A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ECC8-946B-49FB-8B96-79B357A04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5910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6ACF-DD68-4AAB-A685-AC2E7538465A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ECC8-946B-49FB-8B96-79B357A04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8847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6ACF-DD68-4AAB-A685-AC2E7538465A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ECC8-946B-49FB-8B96-79B357A04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4951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6ACF-DD68-4AAB-A685-AC2E7538465A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ECC8-946B-49FB-8B96-79B357A04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6430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6ACF-DD68-4AAB-A685-AC2E7538465A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ECC8-946B-49FB-8B96-79B357A04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0663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6ACF-DD68-4AAB-A685-AC2E7538465A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ECC8-946B-49FB-8B96-79B357A04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1669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6ACF-DD68-4AAB-A685-AC2E7538465A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ECC8-946B-49FB-8B96-79B357A04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3929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6ACF-DD68-4AAB-A685-AC2E7538465A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ECC8-946B-49FB-8B96-79B357A04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9386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6ACF-DD68-4AAB-A685-AC2E7538465A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ECC8-946B-49FB-8B96-79B357A04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6631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6ACF-DD68-4AAB-A685-AC2E7538465A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ECC8-946B-49FB-8B96-79B357A04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5857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6ACF-DD68-4AAB-A685-AC2E7538465A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ECC8-946B-49FB-8B96-79B357A04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3340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86ACF-DD68-4AAB-A685-AC2E7538465A}" type="datetimeFigureOut">
              <a:rPr lang="es-MX" smtClean="0"/>
              <a:t>08/06/2024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DECC8-946B-49FB-8B96-79B357A04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8177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957" y="67865"/>
            <a:ext cx="6076054" cy="671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0375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1</cp:revision>
  <dcterms:created xsi:type="dcterms:W3CDTF">2024-06-08T17:40:46Z</dcterms:created>
  <dcterms:modified xsi:type="dcterms:W3CDTF">2024-06-08T17:41:23Z</dcterms:modified>
</cp:coreProperties>
</file>