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3" r:id="rId2"/>
    <p:sldId id="262" r:id="rId3"/>
    <p:sldId id="266" r:id="rId4"/>
    <p:sldId id="276" r:id="rId5"/>
    <p:sldId id="256" r:id="rId6"/>
  </p:sldIdLst>
  <p:sldSz cx="12192000" cy="6858000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59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9945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4346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405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661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716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528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6523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4159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617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196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31/05/2024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617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Mayo 2024</a:t>
            </a:r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432D8DA1-68F0-4C39-83C5-8502FF4F6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B211C96-EAD9-156E-E638-AAE40F73E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Mayo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CENATRA Diplomado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Pases de Visita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de Herramienta Calidad de los diferentes hospitales públicos y privados.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Capacitación platica Mitos y realidades de la donación en Universidad </a:t>
            </a:r>
            <a:r>
              <a:rPr lang="es-MX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Cuauthemoc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Taller Procuración de Corneas R1 </a:t>
            </a:r>
            <a:r>
              <a:rPr lang="es-MX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Oftalmo</a:t>
            </a: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Entrevista Gobierno .</a:t>
            </a:r>
            <a:endParaRPr lang="es-MX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8520" y="767876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Taller Malas Noticias Hospital La Bene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Donación multiorgánica HGZ50 &amp; Hospital La Bene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a pacientes en el mes de mayo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Solicitud 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Medica llamada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Mensajes de Facebook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B767489-1D98-CD50-9434-9CDBB0FE42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7E1DC3-CB96-A4D1-E1A7-FB51825C2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BBC693E1-A4DD-8C7F-85E2-AE6BD2D1355B}"/>
              </a:ext>
            </a:extLst>
          </p:cNvPr>
          <p:cNvSpPr txBox="1">
            <a:spLocks/>
          </p:cNvSpPr>
          <p:nvPr/>
        </p:nvSpPr>
        <p:spPr>
          <a:xfrm>
            <a:off x="74351" y="1481119"/>
            <a:ext cx="3644169" cy="4461163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Mayo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649996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636" y="823051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IMSS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auditoria Hospital STAR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capacitación en Hospital Central Top </a:t>
            </a:r>
            <a:r>
              <a:rPr lang="es-ES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coordinadores públicos del Estado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Visitas a Hospital ISSTE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Platica Mitos y Realidades Liverpool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Evaluación de corneas Hospital Central</a:t>
            </a: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B767489-1D98-CD50-9434-9CDBB0FE42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7E1DC3-CB96-A4D1-E1A7-FB51825C2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52247C8-3000-9E2C-4C50-3BF9FBA4CD36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3644169" cy="4461163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Mayo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03754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3E0639-932C-C386-819B-205FC9D90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930" y="184264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</TotalTime>
  <Words>167</Words>
  <Application>Microsoft Office PowerPoint</Application>
  <PresentationFormat>Panorámica</PresentationFormat>
  <Paragraphs>24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Montserrat Light</vt:lpstr>
      <vt:lpstr>Montserrat Medium</vt:lpstr>
      <vt:lpstr>Office 2013 - Tema de 2022</vt:lpstr>
      <vt:lpstr>Dirección Médica</vt:lpstr>
      <vt:lpstr>Informe Mensual Actividades Dirección Medica  CETRA.  Mayo 2024    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Unidad de Transparencia</cp:lastModifiedBy>
  <cp:revision>14</cp:revision>
  <cp:lastPrinted>2021-12-01T16:25:01Z</cp:lastPrinted>
  <dcterms:created xsi:type="dcterms:W3CDTF">2023-02-15T14:52:15Z</dcterms:created>
  <dcterms:modified xsi:type="dcterms:W3CDTF">2024-05-31T19:57:02Z</dcterms:modified>
</cp:coreProperties>
</file>