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35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059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90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78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736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7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424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443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946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754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23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C76D-A935-4367-8F1A-4D6A689ECFD5}" type="datetimeFigureOut">
              <a:rPr lang="es-MX" smtClean="0"/>
              <a:t>09/07/2024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6025B-9C04-4D9B-A92D-D7911BB09A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72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967" y="0"/>
            <a:ext cx="5877012" cy="679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31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2024-06-08T17:37:27Z</dcterms:created>
  <dcterms:modified xsi:type="dcterms:W3CDTF">2024-07-09T19:23:11Z</dcterms:modified>
</cp:coreProperties>
</file>