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950" y="-21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532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91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016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031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723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5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834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382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573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3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272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1270C-7CED-496E-9182-2857B34CD760}" type="datetimeFigureOut">
              <a:rPr lang="es-MX" smtClean="0"/>
              <a:t>05/06/2024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180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072242" y="1250921"/>
            <a:ext cx="473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Dirección General de Desarrollo Cultural</a:t>
            </a:r>
          </a:p>
          <a:p>
            <a:pPr algn="ctr"/>
            <a:r>
              <a:rPr lang="es-MX" sz="1600" dirty="0" smtClean="0"/>
              <a:t>Ingreso al Programa Nacional de Salas de Lectura</a:t>
            </a:r>
            <a:endParaRPr lang="es-MX" sz="1600" dirty="0"/>
          </a:p>
        </p:txBody>
      </p:sp>
      <p:sp>
        <p:nvSpPr>
          <p:cNvPr id="18" name="17 Rectángulo redondeado"/>
          <p:cNvSpPr/>
          <p:nvPr/>
        </p:nvSpPr>
        <p:spPr>
          <a:xfrm>
            <a:off x="1752859" y="1923699"/>
            <a:ext cx="642039" cy="3147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Rectángulo redondeado"/>
          <p:cNvSpPr/>
          <p:nvPr/>
        </p:nvSpPr>
        <p:spPr>
          <a:xfrm>
            <a:off x="1417423" y="2710719"/>
            <a:ext cx="1420078" cy="516827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CuadroTexto"/>
          <p:cNvSpPr txBox="1"/>
          <p:nvPr/>
        </p:nvSpPr>
        <p:spPr>
          <a:xfrm>
            <a:off x="1806803" y="1923699"/>
            <a:ext cx="830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Inicio</a:t>
            </a:r>
            <a:endParaRPr lang="es-MX" sz="12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359809" y="4372033"/>
            <a:ext cx="1497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Emite la Convocatoria al Diplomado de Mediación Lectora</a:t>
            </a:r>
            <a:endParaRPr lang="es-MX" sz="12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345415" y="2699792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Dirección General de Desarrollo Cultural</a:t>
            </a:r>
            <a:endParaRPr lang="es-MX" sz="1200" dirty="0"/>
          </a:p>
        </p:txBody>
      </p:sp>
      <p:sp>
        <p:nvSpPr>
          <p:cNvPr id="43" name="42 CuadroTexto"/>
          <p:cNvSpPr txBox="1"/>
          <p:nvPr/>
        </p:nvSpPr>
        <p:spPr>
          <a:xfrm>
            <a:off x="1359809" y="3592832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Programa Nacional de Salas de Lectura</a:t>
            </a:r>
            <a:endParaRPr lang="es-MX" sz="1200" dirty="0"/>
          </a:p>
        </p:txBody>
      </p:sp>
      <p:sp>
        <p:nvSpPr>
          <p:cNvPr id="2051" name="2050 Flecha abajo"/>
          <p:cNvSpPr/>
          <p:nvPr/>
        </p:nvSpPr>
        <p:spPr>
          <a:xfrm>
            <a:off x="1913720" y="2267744"/>
            <a:ext cx="329079" cy="439224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054" name="2053 Rectángulo"/>
          <p:cNvSpPr/>
          <p:nvPr/>
        </p:nvSpPr>
        <p:spPr>
          <a:xfrm>
            <a:off x="1417424" y="4355976"/>
            <a:ext cx="1420078" cy="8470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49 CuadroTexto"/>
          <p:cNvSpPr txBox="1"/>
          <p:nvPr/>
        </p:nvSpPr>
        <p:spPr>
          <a:xfrm>
            <a:off x="1345415" y="5601800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Voluntarios cursan Diplomado de Mediación Lectora</a:t>
            </a:r>
            <a:endParaRPr lang="es-MX" sz="1200" dirty="0"/>
          </a:p>
        </p:txBody>
      </p:sp>
      <p:sp>
        <p:nvSpPr>
          <p:cNvPr id="51" name="50 Rectángulo"/>
          <p:cNvSpPr/>
          <p:nvPr/>
        </p:nvSpPr>
        <p:spPr>
          <a:xfrm>
            <a:off x="1411096" y="5528051"/>
            <a:ext cx="1426405" cy="7920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2" name="51 CuadroTexto"/>
          <p:cNvSpPr txBox="1"/>
          <p:nvPr/>
        </p:nvSpPr>
        <p:spPr>
          <a:xfrm>
            <a:off x="1340768" y="7166029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Aprueban el Diplomado de Mediación Lectora</a:t>
            </a:r>
            <a:endParaRPr lang="es-MX" sz="1200" dirty="0"/>
          </a:p>
        </p:txBody>
      </p:sp>
      <p:sp>
        <p:nvSpPr>
          <p:cNvPr id="53" name="52 Rectángulo"/>
          <p:cNvSpPr/>
          <p:nvPr/>
        </p:nvSpPr>
        <p:spPr>
          <a:xfrm>
            <a:off x="3065073" y="6735246"/>
            <a:ext cx="1426405" cy="70013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53 Rectángulo redondeado"/>
          <p:cNvSpPr/>
          <p:nvPr/>
        </p:nvSpPr>
        <p:spPr>
          <a:xfrm>
            <a:off x="1417423" y="3550335"/>
            <a:ext cx="1420078" cy="516827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54 Flecha abajo"/>
          <p:cNvSpPr/>
          <p:nvPr/>
        </p:nvSpPr>
        <p:spPr>
          <a:xfrm>
            <a:off x="1921479" y="3240860"/>
            <a:ext cx="337840" cy="27525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1" name="60 Flecha curvada hacia la izquierda"/>
          <p:cNvSpPr/>
          <p:nvPr/>
        </p:nvSpPr>
        <p:spPr>
          <a:xfrm rot="5400000" flipV="1">
            <a:off x="2722598" y="7107730"/>
            <a:ext cx="741098" cy="2796661"/>
          </a:xfrm>
          <a:prstGeom prst="curved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61" name="2060 Rombo"/>
          <p:cNvSpPr/>
          <p:nvPr/>
        </p:nvSpPr>
        <p:spPr>
          <a:xfrm>
            <a:off x="1340768" y="6876256"/>
            <a:ext cx="1501581" cy="1353299"/>
          </a:xfrm>
          <a:prstGeom prst="diamond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" name="62 Flecha abajo"/>
          <p:cNvSpPr/>
          <p:nvPr/>
        </p:nvSpPr>
        <p:spPr>
          <a:xfrm>
            <a:off x="1935129" y="6320139"/>
            <a:ext cx="341743" cy="556117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2924944" y="7646945"/>
            <a:ext cx="680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/>
              <a:t>No</a:t>
            </a:r>
            <a:endParaRPr lang="es-MX" sz="1200" b="1" dirty="0"/>
          </a:p>
        </p:txBody>
      </p:sp>
      <p:sp>
        <p:nvSpPr>
          <p:cNvPr id="65" name="64 CuadroTexto"/>
          <p:cNvSpPr txBox="1"/>
          <p:nvPr/>
        </p:nvSpPr>
        <p:spPr>
          <a:xfrm>
            <a:off x="3038630" y="6769114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Se invitan a asistir a actividades de Fomento a la Lectura</a:t>
            </a:r>
            <a:endParaRPr lang="es-MX" sz="1200" dirty="0"/>
          </a:p>
        </p:txBody>
      </p:sp>
      <p:sp>
        <p:nvSpPr>
          <p:cNvPr id="2062" name="2061 Flecha doblada hacia arriba"/>
          <p:cNvSpPr/>
          <p:nvPr/>
        </p:nvSpPr>
        <p:spPr>
          <a:xfrm>
            <a:off x="2506595" y="7435379"/>
            <a:ext cx="1433311" cy="700133"/>
          </a:xfrm>
          <a:prstGeom prst="bentUp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8" name="67 CuadroTexto"/>
          <p:cNvSpPr txBox="1"/>
          <p:nvPr/>
        </p:nvSpPr>
        <p:spPr>
          <a:xfrm>
            <a:off x="2652489" y="8494905"/>
            <a:ext cx="680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/>
              <a:t>Si</a:t>
            </a:r>
            <a:endParaRPr lang="es-MX" sz="1200" b="1" dirty="0"/>
          </a:p>
        </p:txBody>
      </p:sp>
      <p:sp>
        <p:nvSpPr>
          <p:cNvPr id="69" name="68 CuadroTexto"/>
          <p:cNvSpPr txBox="1"/>
          <p:nvPr/>
        </p:nvSpPr>
        <p:spPr>
          <a:xfrm>
            <a:off x="4091466" y="2859865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Se realiza proyecto para solicitar Salas de Lectura</a:t>
            </a:r>
            <a:endParaRPr lang="es-MX" sz="1200" dirty="0"/>
          </a:p>
        </p:txBody>
      </p:sp>
      <p:sp>
        <p:nvSpPr>
          <p:cNvPr id="70" name="69 Rectángulo"/>
          <p:cNvSpPr/>
          <p:nvPr/>
        </p:nvSpPr>
        <p:spPr>
          <a:xfrm>
            <a:off x="4149081" y="2843808"/>
            <a:ext cx="1420078" cy="6623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1" name="70 Flecha curvada hacia la izquierda"/>
          <p:cNvSpPr/>
          <p:nvPr/>
        </p:nvSpPr>
        <p:spPr>
          <a:xfrm rot="5400000" flipH="1" flipV="1">
            <a:off x="3517323" y="1304167"/>
            <a:ext cx="873532" cy="2120497"/>
          </a:xfrm>
          <a:prstGeom prst="curved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4091466" y="3894311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Ingresa al Programa Salas de Lectura</a:t>
            </a:r>
            <a:endParaRPr lang="es-MX" sz="1200" dirty="0"/>
          </a:p>
        </p:txBody>
      </p:sp>
      <p:sp>
        <p:nvSpPr>
          <p:cNvPr id="73" name="72 Rectángulo"/>
          <p:cNvSpPr/>
          <p:nvPr/>
        </p:nvSpPr>
        <p:spPr>
          <a:xfrm>
            <a:off x="4149081" y="3878254"/>
            <a:ext cx="1420078" cy="4777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73 Flecha abajo"/>
          <p:cNvSpPr/>
          <p:nvPr/>
        </p:nvSpPr>
        <p:spPr>
          <a:xfrm>
            <a:off x="4790931" y="3506197"/>
            <a:ext cx="337840" cy="345723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5" name="74 Flecha abajo"/>
          <p:cNvSpPr/>
          <p:nvPr/>
        </p:nvSpPr>
        <p:spPr>
          <a:xfrm>
            <a:off x="4797152" y="4384609"/>
            <a:ext cx="337840" cy="331407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4091466" y="4789765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Se entrega Acervo y se da capacitación continua</a:t>
            </a:r>
            <a:endParaRPr lang="es-MX" sz="1200" dirty="0"/>
          </a:p>
        </p:txBody>
      </p:sp>
      <p:sp>
        <p:nvSpPr>
          <p:cNvPr id="77" name="76 Rectángulo"/>
          <p:cNvSpPr/>
          <p:nvPr/>
        </p:nvSpPr>
        <p:spPr>
          <a:xfrm>
            <a:off x="4149081" y="4773708"/>
            <a:ext cx="1420078" cy="6623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8" name="77 Flecha abajo"/>
          <p:cNvSpPr/>
          <p:nvPr/>
        </p:nvSpPr>
        <p:spPr>
          <a:xfrm>
            <a:off x="4775442" y="5464729"/>
            <a:ext cx="337840" cy="403415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0" name="79 Flecha abajo"/>
          <p:cNvSpPr/>
          <p:nvPr/>
        </p:nvSpPr>
        <p:spPr>
          <a:xfrm>
            <a:off x="1904959" y="4080717"/>
            <a:ext cx="337840" cy="27525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1" name="80 Flecha abajo"/>
          <p:cNvSpPr/>
          <p:nvPr/>
        </p:nvSpPr>
        <p:spPr>
          <a:xfrm>
            <a:off x="1921479" y="5229363"/>
            <a:ext cx="337840" cy="27525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091466" y="5929497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Realiza sesiones con invitados.</a:t>
            </a:r>
            <a:endParaRPr lang="es-MX" sz="1200" dirty="0"/>
          </a:p>
        </p:txBody>
      </p:sp>
      <p:sp>
        <p:nvSpPr>
          <p:cNvPr id="83" name="82 Rectángulo"/>
          <p:cNvSpPr/>
          <p:nvPr/>
        </p:nvSpPr>
        <p:spPr>
          <a:xfrm>
            <a:off x="4149081" y="5913440"/>
            <a:ext cx="1420078" cy="4777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4" name="83 Rectángulo redondeado"/>
          <p:cNvSpPr/>
          <p:nvPr/>
        </p:nvSpPr>
        <p:spPr>
          <a:xfrm>
            <a:off x="4653136" y="6849544"/>
            <a:ext cx="642039" cy="3147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5" name="84 CuadroTexto"/>
          <p:cNvSpPr txBox="1"/>
          <p:nvPr/>
        </p:nvSpPr>
        <p:spPr>
          <a:xfrm>
            <a:off x="4759131" y="6849544"/>
            <a:ext cx="830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Fin</a:t>
            </a:r>
            <a:endParaRPr lang="es-MX" sz="1200" dirty="0"/>
          </a:p>
        </p:txBody>
      </p:sp>
      <p:sp>
        <p:nvSpPr>
          <p:cNvPr id="86" name="85 Flecha abajo"/>
          <p:cNvSpPr/>
          <p:nvPr/>
        </p:nvSpPr>
        <p:spPr>
          <a:xfrm>
            <a:off x="4775442" y="6410995"/>
            <a:ext cx="337840" cy="403415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56" name="55 Imagen" descr="Secretaría de Cultura del Gobierno del Estado de San Luis Potosí :  Instituciones culturales México : Sistema de Información Cultural-Secretaría  de Cultura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345" y="445741"/>
            <a:ext cx="3152775" cy="805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017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86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Fidel Navarro</dc:creator>
  <cp:lastModifiedBy>Fidel Navarro</cp:lastModifiedBy>
  <cp:revision>8</cp:revision>
  <dcterms:created xsi:type="dcterms:W3CDTF">2024-04-09T20:34:12Z</dcterms:created>
  <dcterms:modified xsi:type="dcterms:W3CDTF">2024-06-05T17:08:33Z</dcterms:modified>
</cp:coreProperties>
</file>