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3" r:id="rId2"/>
    <p:sldId id="262" r:id="rId3"/>
    <p:sldId id="266" r:id="rId4"/>
    <p:sldId id="276" r:id="rId5"/>
    <p:sldId id="277" r:id="rId6"/>
    <p:sldId id="279" r:id="rId7"/>
    <p:sldId id="278" r:id="rId8"/>
    <p:sldId id="281" r:id="rId9"/>
    <p:sldId id="280" r:id="rId10"/>
    <p:sldId id="256" r:id="rId11"/>
  </p:sldIdLst>
  <p:sldSz cx="12192000" cy="6858000"/>
  <p:notesSz cx="6858000" cy="931386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88614-6F45-4B7D-BE8D-FFE6C286B987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D5E66-9CAA-4D0C-B6FF-CD50E27DD7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310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5E20D-9A8E-4CA0-B215-9CCE379D6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B0E7FB-AFB5-4BC9-8C97-F35485992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E013A6-D538-4ECF-8D91-D483F0F0D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6BA53-BC26-4792-B532-EA7BA1A96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118C2B-E4A2-4F47-A337-CD6A3456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37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63B41-1ACF-4E58-82F1-206286DA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FEC8B4-5827-4696-BE28-E2C7AFB70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DE000D-C21D-4139-800B-310BA764D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AD245A-A6C6-4C57-8AA8-89440FB3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61EF7B-66AE-4DC8-9B5E-D5EDF880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15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2525D-80E3-4023-ADC5-35959F9D3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E939E2-0403-4656-BA2C-7DAE4FD67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6ADFF-2B4C-49A4-BBCD-8F5EB6B8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309D51-057C-4735-99BB-A2B773C0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C1523B-CD71-4256-9A2F-6219C00FF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684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F6FB3-E8FC-4454-8E79-3A12DD947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DC88F-A448-4753-A364-A7D168242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E87730-0F0A-432E-8B7D-BF16C402D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52D917-F7CC-4636-B873-D8C0F34C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629A3A-D841-4DAE-B547-C45F6901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C49B40-391E-4C16-A2F4-F3A64170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54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9085D-D3E3-46DB-8EC6-ACB6C774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998BD4-EDD7-46D6-902A-9B4930249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CD5661-9CB6-46A4-9A2C-54782E0D1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42BCFD-391C-459C-A5B1-76337A0C1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E9CD00-F691-4EE8-8D22-20DB075C9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C92D962-01F5-405E-8CC4-112AE6AC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BA5BE9A-EFFC-4361-B396-D4B7EF63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884C2B-B4A9-4867-91D5-CDCF38D3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5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6A68F-CB1E-4274-924D-2340B19A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52DE3E-81E6-44E4-81CA-1D47FEA0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740D7E-BD69-4E47-8294-C4114546F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8DA939-AC83-4CD8-B2B7-604ACFF3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522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C89AA8-D3DA-449D-8626-CB4D287F9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9B9A0C-2CAF-4677-B082-A7060EF4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661A4C-814B-40CD-93A1-28D9C6F1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68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EA8EF-622B-46BB-A311-09B0AC77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736E9F-0207-47C6-BC83-5F9EFBA44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E6105D-33E5-407B-802B-96369DD95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9BE238-884B-49CA-88EB-A587C3DD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1C2C1D-4BC0-46F0-AF7E-0B24B59F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AAA37D-EFA8-4143-ACF2-587CA367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963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1FB4D-ACC2-4FB2-9E68-D6973D64C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B31A969-83CF-4E8B-B059-250A49CEC4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D84B0-A967-4FFE-AFDD-8E4B5416E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503F3C-FB41-4856-B72C-7872D844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37406D-4E4B-425F-991C-528E6F80B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A1E787-27FF-42F3-A0DE-D3F0FEDF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2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30955-6D36-42ED-95C5-FB6E23EE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A2032A-F88E-4FFD-A731-254F4E378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052A62-EF03-45F5-B04F-2718DC8B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451B77-1F99-46C6-810F-1AF0C4CF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D743F1-7D8A-4436-925F-5E13C6B7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921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B10D1C-954C-44D8-A6A7-52F645C13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287C18-8FFB-45A8-A283-9E686145B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F5D362-85C4-4E13-845B-94C498A50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5A44B-AFB9-4290-BF58-581BE1AE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EEF71E-F68B-4060-9867-6514825B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551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711655-96C9-4B68-BEEC-32740B38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803C8E-8469-4065-A203-0D33A697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90F55C-11F2-4EC1-BB72-94DB02F1F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512A-4939-47F4-93CA-8984BF776534}" type="datetimeFigureOut">
              <a:rPr lang="es-MX" smtClean="0"/>
              <a:t>04/07/2024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68EA52-5018-4FFE-A9C3-6BC549D78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D375A8-F09E-4B74-A2C0-4B648A4B5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862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3FAB3-4D52-496A-AAA7-6C013C5F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Dirección Médica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9A71DA-0878-4827-883C-212A9DD26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Actividades realizadas en el mes de Junio 2024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6768294-B748-4DD8-B3BE-1AFB8B288B35}"/>
              </a:ext>
            </a:extLst>
          </p:cNvPr>
          <p:cNvGrpSpPr/>
          <p:nvPr/>
        </p:nvGrpSpPr>
        <p:grpSpPr>
          <a:xfrm>
            <a:off x="75442" y="162580"/>
            <a:ext cx="12041115" cy="6532840"/>
            <a:chOff x="50800" y="234148"/>
            <a:chExt cx="12041115" cy="6532840"/>
          </a:xfrm>
        </p:grpSpPr>
        <p:pic>
          <p:nvPicPr>
            <p:cNvPr id="8" name="Imagen 7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5F76D6E3-8A76-4F1F-A87F-E0C1758616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Logotipo&#10;&#10;Descripción generada automáticamente">
              <a:extLst>
                <a:ext uri="{FF2B5EF4-FFF2-40B4-BE49-F238E27FC236}">
                  <a16:creationId xmlns:a16="http://schemas.microsoft.com/office/drawing/2014/main" id="{432D8DA1-68F0-4C39-83C5-8502FF4F6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75"/>
            <a:stretch/>
          </p:blipFill>
          <p:spPr>
            <a:xfrm>
              <a:off x="10959548" y="234148"/>
              <a:ext cx="906229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7B211C96-EAD9-156E-E638-AAE40F73E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7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Junio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652500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Pases de Visita Hospital Central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Revisión de Herramienta Calidad de los diferentes hospitales públicos y privados.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 del Paciente Trasplantado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Pruebas Histocompatibilidad Franco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Oficio Hospital Ángeles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Laberinto Proyectos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Laberinto Homenaje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Información CEGAIP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Oficio hospital central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Aviso de Potenciales donadores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Enseñanza – Platicas a personal de Salud.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8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ACBA-B3B1-B016-AE4D-85CEBD22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D653C99A-3AEF-5E1E-17C1-428B82A066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0E980D-D4BE-634F-9D8D-8A0C448EF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8520" y="767876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EEG HGZ50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comunica trabajadora social Hospital el niño y la mujer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ES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Donación multiorgánica HGZ50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Recepción a pacientes en el mes de Junio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Respuesta a Solicitud  de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Medica llamada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Mensajes de Facebook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Oficio OPA 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AB767489-1D98-CD50-9434-9CDBB0FE42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7E1DC3-CB96-A4D1-E1A7-FB51825C2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BBC693E1-A4DD-8C7F-85E2-AE6BD2D1355B}"/>
              </a:ext>
            </a:extLst>
          </p:cNvPr>
          <p:cNvSpPr txBox="1">
            <a:spLocks/>
          </p:cNvSpPr>
          <p:nvPr/>
        </p:nvSpPr>
        <p:spPr>
          <a:xfrm>
            <a:off x="74351" y="1481119"/>
            <a:ext cx="3644169" cy="4461163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Junio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649996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ACBA-B3B1-B016-AE4D-85CEBD22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D653C99A-3AEF-5E1E-17C1-428B82A066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0E980D-D4BE-634F-9D8D-8A0C448EF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636" y="823051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atiende llamada Solicitud de información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Homenaje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Rocio</a:t>
            </a: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Homenaje Marco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Caso jurídico Hospital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Angeles</a:t>
            </a: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Proyecto STPS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Consultas Paciente Jesús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Viaje a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Leon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HRAE del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Bajio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AB767489-1D98-CD50-9434-9CDBB0FE42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7E1DC3-CB96-A4D1-E1A7-FB51825C2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52247C8-3000-9E2C-4C50-3BF9FBA4CD36}"/>
              </a:ext>
            </a:extLst>
          </p:cNvPr>
          <p:cNvSpPr txBox="1">
            <a:spLocks/>
          </p:cNvSpPr>
          <p:nvPr/>
        </p:nvSpPr>
        <p:spPr>
          <a:xfrm>
            <a:off x="301581" y="848381"/>
            <a:ext cx="3644169" cy="4461163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Junio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03754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C4A1C-CF6D-578A-BA31-DB903760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CC41AE80-F604-0F3E-2C4E-CB114626D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5F1A63F9-396B-F71B-9F2D-D6A8AE88CF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27FB8D-F873-C7AF-1754-BD5118D26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4AF1B0A-978B-56FA-75B6-20F1CD277DFF}"/>
              </a:ext>
            </a:extLst>
          </p:cNvPr>
          <p:cNvSpPr txBox="1">
            <a:spLocks/>
          </p:cNvSpPr>
          <p:nvPr/>
        </p:nvSpPr>
        <p:spPr>
          <a:xfrm>
            <a:off x="301581" y="848381"/>
            <a:ext cx="12349894" cy="685801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Actividad del mes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C38CD30-1E66-F3B8-1867-4F82DD2A79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23" t="30407" r="56758" b="26655"/>
          <a:stretch/>
        </p:blipFill>
        <p:spPr>
          <a:xfrm>
            <a:off x="1700212" y="1338490"/>
            <a:ext cx="8072437" cy="467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8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C4A1C-CF6D-578A-BA31-DB903760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CC41AE80-F604-0F3E-2C4E-CB114626D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5F1A63F9-396B-F71B-9F2D-D6A8AE88CF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27FB8D-F873-C7AF-1754-BD5118D26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4AF1B0A-978B-56FA-75B6-20F1CD277DFF}"/>
              </a:ext>
            </a:extLst>
          </p:cNvPr>
          <p:cNvSpPr txBox="1">
            <a:spLocks/>
          </p:cNvSpPr>
          <p:nvPr/>
        </p:nvSpPr>
        <p:spPr>
          <a:xfrm>
            <a:off x="301581" y="848381"/>
            <a:ext cx="12349894" cy="685801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Comparativas 2022-2024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37E3D02-288E-8D26-418A-FBE2733777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179" t="33823" r="13694" b="27750"/>
          <a:stretch/>
        </p:blipFill>
        <p:spPr>
          <a:xfrm>
            <a:off x="189855" y="1683114"/>
            <a:ext cx="11247449" cy="391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867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C4A1C-CF6D-578A-BA31-DB903760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CC41AE80-F604-0F3E-2C4E-CB114626D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5F1A63F9-396B-F71B-9F2D-D6A8AE88CF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27FB8D-F873-C7AF-1754-BD5118D26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4AF1B0A-978B-56FA-75B6-20F1CD277DFF}"/>
              </a:ext>
            </a:extLst>
          </p:cNvPr>
          <p:cNvSpPr txBox="1">
            <a:spLocks/>
          </p:cNvSpPr>
          <p:nvPr/>
        </p:nvSpPr>
        <p:spPr>
          <a:xfrm>
            <a:off x="301581" y="848381"/>
            <a:ext cx="12349894" cy="685801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Comparativas 2022-2024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5E5F2A9-DE35-E7A0-39B2-E7B23EBAA9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31" t="39398" r="14142" b="24763"/>
          <a:stretch/>
        </p:blipFill>
        <p:spPr>
          <a:xfrm>
            <a:off x="504967" y="1765014"/>
            <a:ext cx="10261246" cy="332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0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C4A1C-CF6D-578A-BA31-DB903760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CC41AE80-F604-0F3E-2C4E-CB114626D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5F1A63F9-396B-F71B-9F2D-D6A8AE88CF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27FB8D-F873-C7AF-1754-BD5118D26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4AF1B0A-978B-56FA-75B6-20F1CD277DFF}"/>
              </a:ext>
            </a:extLst>
          </p:cNvPr>
          <p:cNvSpPr txBox="1">
            <a:spLocks/>
          </p:cNvSpPr>
          <p:nvPr/>
        </p:nvSpPr>
        <p:spPr>
          <a:xfrm>
            <a:off x="301581" y="848381"/>
            <a:ext cx="12349894" cy="685801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Constancias			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10BAE4E-6A9E-166C-8542-2C30B4EA53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351" t="24695" r="24414" b="6228"/>
          <a:stretch/>
        </p:blipFill>
        <p:spPr>
          <a:xfrm>
            <a:off x="2857565" y="0"/>
            <a:ext cx="4562793" cy="586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64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C4A1C-CF6D-578A-BA31-DB903760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CC41AE80-F604-0F3E-2C4E-CB114626D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5F1A63F9-396B-F71B-9F2D-D6A8AE88CF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27FB8D-F873-C7AF-1754-BD5118D26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4AF1B0A-978B-56FA-75B6-20F1CD277DFF}"/>
              </a:ext>
            </a:extLst>
          </p:cNvPr>
          <p:cNvSpPr txBox="1">
            <a:spLocks/>
          </p:cNvSpPr>
          <p:nvPr/>
        </p:nvSpPr>
        <p:spPr>
          <a:xfrm>
            <a:off x="301581" y="848381"/>
            <a:ext cx="12349894" cy="685801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400" dirty="0">
                <a:solidFill>
                  <a:schemeClr val="tx1"/>
                </a:solidFill>
              </a:rPr>
              <a:t>Constancias			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5053A3E-C5AA-431C-DC1C-B4954FBAEA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180" t="24695" r="25000" b="5603"/>
          <a:stretch/>
        </p:blipFill>
        <p:spPr>
          <a:xfrm>
            <a:off x="3215949" y="328417"/>
            <a:ext cx="4342139" cy="552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68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D23C8-F61F-422C-A111-811BD6C54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Gracias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E1A13B-0A97-4AD5-B4CE-895DDA1C50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Por su atención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28428C40-21BF-4C37-B832-F45E615EA5FE}"/>
              </a:ext>
            </a:extLst>
          </p:cNvPr>
          <p:cNvGrpSpPr/>
          <p:nvPr/>
        </p:nvGrpSpPr>
        <p:grpSpPr>
          <a:xfrm>
            <a:off x="50800" y="234148"/>
            <a:ext cx="12041115" cy="6532840"/>
            <a:chOff x="50800" y="234148"/>
            <a:chExt cx="12041115" cy="6532840"/>
          </a:xfrm>
        </p:grpSpPr>
        <p:pic>
          <p:nvPicPr>
            <p:cNvPr id="6" name="Imagen 5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91D695B7-815E-40DC-BF6A-7B38A92D8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Logotipo&#10;&#10;Descripción generada automáticamente">
              <a:extLst>
                <a:ext uri="{FF2B5EF4-FFF2-40B4-BE49-F238E27FC236}">
                  <a16:creationId xmlns:a16="http://schemas.microsoft.com/office/drawing/2014/main" id="{97A59855-E035-4967-A178-346D0E921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633E0639-932C-C386-819B-205FC9D90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930" y="184264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97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cial CETRA" id="{27079409-1603-47C2-987A-4C3951B753DD}" vid="{EA4C8C64-4E07-4135-ADAA-A347E9CEC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Oficial CETRA</Template>
  <TotalTime>417</TotalTime>
  <Words>198</Words>
  <Application>Microsoft Office PowerPoint</Application>
  <PresentationFormat>Panorámica</PresentationFormat>
  <Paragraphs>38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Montserrat Light</vt:lpstr>
      <vt:lpstr>Montserrat Medium</vt:lpstr>
      <vt:lpstr>Tema de Office</vt:lpstr>
      <vt:lpstr>Dirección Médica</vt:lpstr>
      <vt:lpstr>Informe Mensual Actividades Dirección Medica  CETRA.  Junio 2024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Médica</dc:title>
  <dc:creator>HECTOR ORTIZ</dc:creator>
  <cp:lastModifiedBy>Unidad de Transparencia</cp:lastModifiedBy>
  <cp:revision>14</cp:revision>
  <cp:lastPrinted>2021-12-01T16:25:01Z</cp:lastPrinted>
  <dcterms:created xsi:type="dcterms:W3CDTF">2023-02-15T14:52:15Z</dcterms:created>
  <dcterms:modified xsi:type="dcterms:W3CDTF">2024-07-04T18:15:29Z</dcterms:modified>
</cp:coreProperties>
</file>