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9236075" cy="7010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2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299" cy="3505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231371" y="0"/>
            <a:ext cx="4002299" cy="3505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2A8127-29CB-4B74-A6D2-B8B5D229887E}" type="datetimeFigureOut">
              <a:rPr lang="es-MX" smtClean="0"/>
              <a:t>22/02/2024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81238" y="525463"/>
            <a:ext cx="46736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23608" y="3329940"/>
            <a:ext cx="7388860" cy="31546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658258"/>
            <a:ext cx="4002299" cy="3505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231371" y="6658258"/>
            <a:ext cx="4002299" cy="3505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1F566-2ACE-47C9-A410-BDC1C4F8B8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0157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F566-2ACE-47C9-A410-BDC1C4F8B82E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6233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0" y="2098802"/>
            <a:ext cx="12192000" cy="47404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 dirty="0"/>
          </a:p>
          <a:p>
            <a:pPr marL="1010795" marR="6968721" algn="ctr">
              <a:lnSpc>
                <a:spcPct val="101725"/>
              </a:lnSpc>
              <a:spcBef>
                <a:spcPts val="6475"/>
              </a:spcBef>
            </a:pPr>
            <a:r>
              <a:rPr lang="es-MX" sz="3600" b="1" spc="4" baseline="3034" dirty="0">
                <a:cs typeface="Calibri"/>
              </a:rPr>
              <a:t>P</a:t>
            </a:r>
            <a:r>
              <a:rPr lang="es-MX" sz="3600" b="1" spc="-4" baseline="3034" dirty="0">
                <a:cs typeface="Calibri"/>
              </a:rPr>
              <a:t>l</a:t>
            </a:r>
            <a:r>
              <a:rPr lang="es-MX" sz="3600" b="1" baseline="3034" dirty="0">
                <a:cs typeface="Calibri"/>
              </a:rPr>
              <a:t>an</a:t>
            </a:r>
            <a:r>
              <a:rPr lang="es-MX" sz="3600" b="1" spc="114" baseline="3034" dirty="0">
                <a:cs typeface="Calibri"/>
              </a:rPr>
              <a:t> </a:t>
            </a:r>
            <a:r>
              <a:rPr lang="es-MX" sz="3600" b="1" spc="-9" baseline="3034" dirty="0">
                <a:cs typeface="Calibri"/>
              </a:rPr>
              <a:t>A</a:t>
            </a:r>
            <a:r>
              <a:rPr lang="es-MX" sz="3600" b="1" spc="9" baseline="3034" dirty="0">
                <a:cs typeface="Calibri"/>
              </a:rPr>
              <a:t>n</a:t>
            </a:r>
            <a:r>
              <a:rPr lang="es-MX" sz="3600" b="1" spc="-9" baseline="3034" dirty="0">
                <a:cs typeface="Calibri"/>
              </a:rPr>
              <a:t>u</a:t>
            </a:r>
            <a:r>
              <a:rPr lang="es-MX" sz="3600" b="1" baseline="3034" dirty="0">
                <a:cs typeface="Calibri"/>
              </a:rPr>
              <a:t>al</a:t>
            </a:r>
            <a:r>
              <a:rPr lang="es-MX" sz="3600" b="1" spc="144" baseline="3034" dirty="0">
                <a:cs typeface="Calibri"/>
              </a:rPr>
              <a:t> </a:t>
            </a:r>
            <a:r>
              <a:rPr lang="es-MX" sz="3600" b="1" spc="-9" baseline="3034" dirty="0">
                <a:cs typeface="Calibri"/>
              </a:rPr>
              <a:t>d</a:t>
            </a:r>
            <a:r>
              <a:rPr lang="es-MX" sz="3600" b="1" baseline="3034" dirty="0">
                <a:cs typeface="Calibri"/>
              </a:rPr>
              <a:t>e</a:t>
            </a:r>
            <a:r>
              <a:rPr lang="es-MX" sz="3600" b="1" spc="139" baseline="3034" dirty="0">
                <a:cs typeface="Calibri"/>
              </a:rPr>
              <a:t> </a:t>
            </a:r>
            <a:r>
              <a:rPr lang="es-MX" sz="3600" b="1" baseline="3034" dirty="0">
                <a:cs typeface="Calibri"/>
              </a:rPr>
              <a:t>D</a:t>
            </a:r>
            <a:r>
              <a:rPr lang="es-MX" sz="3600" b="1" spc="-9" baseline="3034" dirty="0">
                <a:cs typeface="Calibri"/>
              </a:rPr>
              <a:t>e</a:t>
            </a:r>
            <a:r>
              <a:rPr lang="es-MX" sz="3600" b="1" spc="-4" baseline="3034" dirty="0">
                <a:cs typeface="Calibri"/>
              </a:rPr>
              <a:t>s</a:t>
            </a:r>
            <a:r>
              <a:rPr lang="es-MX" sz="3600" b="1" baseline="3034" dirty="0">
                <a:cs typeface="Calibri"/>
              </a:rPr>
              <a:t>ar</a:t>
            </a:r>
            <a:r>
              <a:rPr lang="es-MX" sz="3600" b="1" spc="-29" baseline="3034" dirty="0">
                <a:cs typeface="Calibri"/>
              </a:rPr>
              <a:t>r</a:t>
            </a:r>
            <a:r>
              <a:rPr lang="es-MX" sz="3600" b="1" spc="9" baseline="3034" dirty="0">
                <a:cs typeface="Calibri"/>
              </a:rPr>
              <a:t>o</a:t>
            </a:r>
            <a:r>
              <a:rPr lang="es-MX" sz="3600" b="1" spc="-4" baseline="3034" dirty="0">
                <a:cs typeface="Calibri"/>
              </a:rPr>
              <a:t>ll</a:t>
            </a:r>
            <a:r>
              <a:rPr lang="es-MX" sz="3600" b="1" baseline="3034" dirty="0">
                <a:cs typeface="Calibri"/>
              </a:rPr>
              <a:t>o</a:t>
            </a:r>
            <a:r>
              <a:rPr lang="es-MX" sz="3600" b="1" spc="129" baseline="3034" dirty="0">
                <a:cs typeface="Calibri"/>
              </a:rPr>
              <a:t> </a:t>
            </a:r>
            <a:r>
              <a:rPr lang="es-MX" sz="3600" b="1" spc="-9" baseline="3034" dirty="0" smtClean="0">
                <a:cs typeface="Calibri"/>
              </a:rPr>
              <a:t>A</a:t>
            </a:r>
            <a:r>
              <a:rPr lang="es-MX" sz="3600" b="1" spc="-29" baseline="3034" dirty="0" smtClean="0">
                <a:cs typeface="Calibri"/>
              </a:rPr>
              <a:t>r</a:t>
            </a:r>
            <a:r>
              <a:rPr lang="es-MX" sz="3600" b="1" spc="4" baseline="3034" dirty="0" smtClean="0">
                <a:cs typeface="Calibri"/>
              </a:rPr>
              <a:t>c</a:t>
            </a:r>
            <a:r>
              <a:rPr lang="es-MX" sz="3600" b="1" spc="9" baseline="3034" dirty="0" smtClean="0">
                <a:cs typeface="Calibri"/>
              </a:rPr>
              <a:t>h</a:t>
            </a:r>
            <a:r>
              <a:rPr lang="es-MX" sz="3600" b="1" spc="14" baseline="3034" dirty="0" smtClean="0">
                <a:cs typeface="Calibri"/>
              </a:rPr>
              <a:t>i</a:t>
            </a:r>
            <a:r>
              <a:rPr lang="es-MX" sz="3600" b="1" baseline="3034" dirty="0" smtClean="0">
                <a:cs typeface="Calibri"/>
              </a:rPr>
              <a:t>ví</a:t>
            </a:r>
            <a:r>
              <a:rPr lang="es-MX" sz="3600" b="1" spc="-34" baseline="3034" dirty="0" smtClean="0">
                <a:cs typeface="Calibri"/>
              </a:rPr>
              <a:t>s</a:t>
            </a:r>
            <a:r>
              <a:rPr lang="es-MX" sz="3600" b="1" baseline="3034" dirty="0" smtClean="0">
                <a:cs typeface="Calibri"/>
              </a:rPr>
              <a:t>t</a:t>
            </a:r>
            <a:r>
              <a:rPr lang="es-MX" sz="3600" b="1" spc="-9" baseline="3034" dirty="0" smtClean="0">
                <a:cs typeface="Calibri"/>
              </a:rPr>
              <a:t>i</a:t>
            </a:r>
            <a:r>
              <a:rPr lang="es-MX" sz="3600" b="1" spc="-19" baseline="3034" dirty="0" smtClean="0">
                <a:cs typeface="Calibri"/>
              </a:rPr>
              <a:t>c</a:t>
            </a:r>
            <a:r>
              <a:rPr lang="es-MX" sz="3600" b="1" baseline="3034" dirty="0" smtClean="0">
                <a:cs typeface="Calibri"/>
              </a:rPr>
              <a:t>o</a:t>
            </a:r>
            <a:r>
              <a:rPr lang="es-MX" sz="3600" b="1" spc="139" baseline="3034" dirty="0" smtClean="0">
                <a:cs typeface="Calibri"/>
              </a:rPr>
              <a:t>,</a:t>
            </a:r>
            <a:r>
              <a:rPr lang="es-MX" sz="3600" b="1" spc="139" dirty="0" smtClean="0">
                <a:cs typeface="Calibri"/>
              </a:rPr>
              <a:t> </a:t>
            </a:r>
            <a:r>
              <a:rPr sz="3600" b="1" spc="4" baseline="1137" dirty="0" smtClean="0">
                <a:latin typeface="Calibri"/>
                <a:cs typeface="Calibri"/>
              </a:rPr>
              <a:t>20</a:t>
            </a:r>
            <a:r>
              <a:rPr sz="3600" b="1" spc="9" baseline="1137" dirty="0" smtClean="0">
                <a:latin typeface="Calibri"/>
                <a:cs typeface="Calibri"/>
              </a:rPr>
              <a:t>2</a:t>
            </a:r>
            <a:r>
              <a:rPr lang="es-MX" sz="3600" b="1" spc="9" baseline="1137" dirty="0" smtClean="0">
                <a:latin typeface="Calibri"/>
                <a:cs typeface="Calibri"/>
              </a:rPr>
              <a:t>4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179299" y="3619499"/>
            <a:ext cx="0" cy="635000"/>
          </a:xfrm>
          <a:custGeom>
            <a:avLst/>
            <a:gdLst/>
            <a:ahLst/>
            <a:cxnLst/>
            <a:rect l="l" t="t" r="r" b="b"/>
            <a:pathLst>
              <a:path h="635000">
                <a:moveTo>
                  <a:pt x="0" y="635000"/>
                </a:moveTo>
                <a:lnTo>
                  <a:pt x="0" y="0"/>
                </a:lnTo>
              </a:path>
            </a:pathLst>
          </a:custGeom>
          <a:ln w="12699">
            <a:solidFill>
              <a:srgbClr val="A3939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67212" y="926776"/>
            <a:ext cx="2334305" cy="9277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28972" marR="1153674" algn="ctr">
              <a:lnSpc>
                <a:spcPts val="635"/>
              </a:lnSpc>
              <a:spcBef>
                <a:spcPts val="51"/>
              </a:spcBef>
            </a:pPr>
            <a:r>
              <a:rPr sz="900" spc="0" baseline="-4831" dirty="0" smtClean="0">
                <a:solidFill>
                  <a:srgbClr val="B8B8B8"/>
                </a:solidFill>
                <a:latin typeface="Arial"/>
                <a:cs typeface="Arial"/>
              </a:rPr>
              <a:t>1</a:t>
            </a:r>
            <a:endParaRPr sz="600" dirty="0">
              <a:latin typeface="Arial"/>
              <a:cs typeface="Arial"/>
            </a:endParaRPr>
          </a:p>
          <a:p>
            <a:pPr algn="ctr">
              <a:lnSpc>
                <a:spcPts val="6645"/>
              </a:lnSpc>
              <a:spcBef>
                <a:spcPts val="300"/>
              </a:spcBef>
            </a:pPr>
            <a:endParaRPr sz="6600" dirty="0">
              <a:latin typeface="Arial"/>
              <a:cs typeface="Arial"/>
            </a:endParaRPr>
          </a:p>
        </p:txBody>
      </p:sp>
      <p:pic>
        <p:nvPicPr>
          <p:cNvPr id="1027" name="Picture 3" descr="C:\Users\B. ROCHA CORDERO\Downloads\Logo MFC Negro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"/>
            <a:ext cx="24384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useo Francisco Cossío invita a Espacios de diálogo | Noticias de ho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5636889" y="2190492"/>
            <a:ext cx="6524628" cy="3670103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6129527"/>
            <a:ext cx="12195048" cy="728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75173" y="864576"/>
            <a:ext cx="1285330" cy="382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70"/>
              </a:lnSpc>
              <a:spcBef>
                <a:spcPts val="148"/>
              </a:spcBef>
            </a:pPr>
            <a:r>
              <a:rPr sz="2800" b="1" spc="9" dirty="0" smtClean="0">
                <a:latin typeface="Arial"/>
                <a:cs typeface="Arial"/>
              </a:rPr>
              <a:t>Í</a:t>
            </a:r>
            <a:r>
              <a:rPr sz="2800" b="1" spc="-14" dirty="0" smtClean="0">
                <a:latin typeface="Arial"/>
                <a:cs typeface="Arial"/>
              </a:rPr>
              <a:t>ND</a:t>
            </a:r>
            <a:r>
              <a:rPr sz="2800" b="1" spc="9" dirty="0" smtClean="0">
                <a:latin typeface="Arial"/>
                <a:cs typeface="Arial"/>
              </a:rPr>
              <a:t>I</a:t>
            </a:r>
            <a:r>
              <a:rPr sz="2800" b="1" spc="-14" dirty="0" smtClean="0">
                <a:latin typeface="Arial"/>
                <a:cs typeface="Arial"/>
              </a:rPr>
              <a:t>C</a:t>
            </a:r>
            <a:r>
              <a:rPr sz="2800" b="1" spc="0" dirty="0" smtClean="0"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54735" y="2149119"/>
            <a:ext cx="4452747" cy="24500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89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1. I</a:t>
            </a:r>
            <a:r>
              <a:rPr sz="2700" spc="-34" baseline="3034" dirty="0" smtClean="0">
                <a:latin typeface="Calibri"/>
                <a:cs typeface="Calibri"/>
              </a:rPr>
              <a:t>n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-9" baseline="3034" dirty="0" smtClean="0">
                <a:latin typeface="Calibri"/>
                <a:cs typeface="Calibri"/>
              </a:rPr>
              <a:t>du</a:t>
            </a:r>
            <a:r>
              <a:rPr sz="2700" spc="4" baseline="3034" dirty="0" smtClean="0">
                <a:latin typeface="Calibri"/>
                <a:cs typeface="Calibri"/>
              </a:rPr>
              <a:t>cc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9" baseline="3034" dirty="0" smtClean="0">
                <a:latin typeface="Calibri"/>
                <a:cs typeface="Calibri"/>
              </a:rPr>
              <a:t>ó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  <a:p>
            <a:pPr marL="12700" marR="34289">
              <a:lnSpc>
                <a:spcPts val="2165"/>
              </a:lnSpc>
              <a:spcBef>
                <a:spcPts val="11"/>
              </a:spcBef>
            </a:pPr>
            <a:r>
              <a:rPr sz="2700" spc="0" baseline="1517" dirty="0" smtClean="0">
                <a:latin typeface="Calibri"/>
                <a:cs typeface="Calibri"/>
              </a:rPr>
              <a:t>2. Ma</a:t>
            </a:r>
            <a:r>
              <a:rPr sz="2700" spc="-25" baseline="1517" dirty="0" smtClean="0">
                <a:latin typeface="Calibri"/>
                <a:cs typeface="Calibri"/>
              </a:rPr>
              <a:t>r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J</a:t>
            </a:r>
            <a:r>
              <a:rPr sz="2700" spc="-4" baseline="1517" dirty="0" smtClean="0">
                <a:latin typeface="Calibri"/>
                <a:cs typeface="Calibri"/>
              </a:rPr>
              <a:t>u</a:t>
            </a:r>
            <a:r>
              <a:rPr sz="2700" spc="0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íd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  <a:p>
            <a:pPr marL="12700" marR="34289">
              <a:lnSpc>
                <a:spcPts val="2160"/>
              </a:lnSpc>
            </a:pPr>
            <a:r>
              <a:rPr sz="2700" spc="0" baseline="1517" dirty="0" smtClean="0">
                <a:latin typeface="Calibri"/>
                <a:cs typeface="Calibri"/>
              </a:rPr>
              <a:t>3. J</a:t>
            </a:r>
            <a:r>
              <a:rPr sz="2700" spc="-9" baseline="1517" dirty="0" smtClean="0">
                <a:latin typeface="Calibri"/>
                <a:cs typeface="Calibri"/>
              </a:rPr>
              <a:t>u</a:t>
            </a:r>
            <a:r>
              <a:rPr sz="2700" spc="-34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fi</a:t>
            </a:r>
            <a:r>
              <a:rPr sz="2700" spc="-25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  <a:p>
            <a:pPr marL="12700" marR="34289">
              <a:lnSpc>
                <a:spcPts val="2160"/>
              </a:lnSpc>
            </a:pPr>
            <a:r>
              <a:rPr sz="2700" spc="0" baseline="1517" dirty="0" smtClean="0">
                <a:latin typeface="Calibri"/>
                <a:cs typeface="Calibri"/>
              </a:rPr>
              <a:t>4. 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b</a:t>
            </a:r>
            <a:r>
              <a:rPr sz="2700" spc="0" baseline="1517" dirty="0" smtClean="0">
                <a:latin typeface="Calibri"/>
                <a:cs typeface="Calibri"/>
              </a:rPr>
              <a:t>j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-19" baseline="1517" dirty="0" smtClean="0">
                <a:latin typeface="Calibri"/>
                <a:cs typeface="Calibri"/>
              </a:rPr>
              <a:t>v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  <a:p>
            <a:pPr marL="12700" marR="34289">
              <a:lnSpc>
                <a:spcPts val="2160"/>
              </a:lnSpc>
            </a:pPr>
            <a:r>
              <a:rPr sz="2700" spc="0" baseline="1517" dirty="0" smtClean="0">
                <a:latin typeface="Calibri"/>
                <a:cs typeface="Calibri"/>
              </a:rPr>
              <a:t>5. </a:t>
            </a:r>
            <a:r>
              <a:rPr sz="2700" spc="9" baseline="1517" dirty="0" smtClean="0">
                <a:latin typeface="Calibri"/>
                <a:cs typeface="Calibri"/>
              </a:rPr>
              <a:t>P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ne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  <a:p>
            <a:pPr marL="12700" marR="34289">
              <a:lnSpc>
                <a:spcPts val="2160"/>
              </a:lnSpc>
            </a:pPr>
            <a:r>
              <a:rPr sz="2700" spc="0" baseline="1517" dirty="0" smtClean="0">
                <a:latin typeface="Calibri"/>
                <a:cs typeface="Calibri"/>
              </a:rPr>
              <a:t>6. </a:t>
            </a:r>
            <a:r>
              <a:rPr sz="2700" spc="4" baseline="1517" dirty="0" smtClean="0">
                <a:latin typeface="Calibri"/>
                <a:cs typeface="Calibri"/>
              </a:rPr>
              <a:t>P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fi</a:t>
            </a:r>
            <a:r>
              <a:rPr sz="2700" spc="-25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2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-9" baseline="1517" dirty="0" smtClean="0">
                <a:latin typeface="Calibri"/>
                <a:cs typeface="Calibri"/>
              </a:rPr>
              <a:t> </a:t>
            </a:r>
            <a:r>
              <a:rPr sz="2700" spc="-19" baseline="1517" dirty="0" smtClean="0">
                <a:latin typeface="Calibri"/>
                <a:cs typeface="Calibri"/>
              </a:rPr>
              <a:t>f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-9" baseline="1517" dirty="0" smtClean="0">
                <a:latin typeface="Calibri"/>
                <a:cs typeface="Calibri"/>
              </a:rPr>
              <a:t> 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50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ies</a:t>
            </a:r>
            <a:r>
              <a:rPr sz="2700" spc="-29" baseline="1517" dirty="0" smtClean="0">
                <a:latin typeface="Calibri"/>
                <a:cs typeface="Calibri"/>
              </a:rPr>
              <a:t>g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65"/>
              </a:lnSpc>
              <a:spcBef>
                <a:spcPts val="0"/>
              </a:spcBef>
            </a:pPr>
            <a:r>
              <a:rPr sz="2700" spc="0" baseline="1517" dirty="0" smtClean="0">
                <a:latin typeface="Calibri"/>
                <a:cs typeface="Calibri"/>
              </a:rPr>
              <a:t>7. </a:t>
            </a:r>
            <a:r>
              <a:rPr sz="2700" spc="-14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u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-4" baseline="1517" dirty="0" smtClean="0">
                <a:latin typeface="Calibri"/>
                <a:cs typeface="Calibri"/>
              </a:rPr>
              <a:t>s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 </a:t>
            </a:r>
            <a:r>
              <a:rPr sz="2700" spc="4" baseline="1517" dirty="0" smtClean="0">
                <a:latin typeface="Calibri"/>
                <a:cs typeface="Calibri"/>
              </a:rPr>
              <a:t>H</a:t>
            </a:r>
            <a:r>
              <a:rPr sz="2700" spc="-9" baseline="1517" dirty="0" smtClean="0">
                <a:latin typeface="Calibri"/>
                <a:cs typeface="Calibri"/>
              </a:rPr>
              <a:t>u</a:t>
            </a:r>
            <a:r>
              <a:rPr sz="2700" spc="0" baseline="1517" dirty="0" smtClean="0">
                <a:latin typeface="Calibri"/>
                <a:cs typeface="Calibri"/>
              </a:rPr>
              <a:t>ma</a:t>
            </a:r>
            <a:r>
              <a:rPr sz="2700" spc="-4" baseline="1517" dirty="0" smtClean="0">
                <a:latin typeface="Calibri"/>
                <a:cs typeface="Calibri"/>
              </a:rPr>
              <a:t>n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4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,</a:t>
            </a:r>
            <a:r>
              <a:rPr sz="2700" spc="2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m</a:t>
            </a:r>
            <a:r>
              <a:rPr sz="2700" spc="-19" baseline="1517" dirty="0" smtClean="0">
                <a:latin typeface="Calibri"/>
                <a:cs typeface="Calibri"/>
              </a:rPr>
              <a:t>a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mi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  <a:p>
            <a:pPr marL="12700" marR="34289">
              <a:lnSpc>
                <a:spcPts val="2160"/>
              </a:lnSpc>
            </a:pPr>
            <a:r>
              <a:rPr sz="2700" spc="0" baseline="1517" dirty="0" smtClean="0">
                <a:latin typeface="Calibri"/>
                <a:cs typeface="Calibri"/>
              </a:rPr>
              <a:t>8. Ca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-9" baseline="1517" dirty="0" smtClean="0">
                <a:latin typeface="Calibri"/>
                <a:cs typeface="Calibri"/>
              </a:rPr>
              <a:t>end</a:t>
            </a:r>
            <a:r>
              <a:rPr sz="2700" spc="0" baseline="1517" dirty="0" smtClean="0">
                <a:latin typeface="Calibri"/>
                <a:cs typeface="Calibri"/>
              </a:rPr>
              <a:t>ar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-14" baseline="1517" dirty="0" smtClean="0">
                <a:latin typeface="Calibri"/>
                <a:cs typeface="Calibri"/>
              </a:rPr>
              <a:t>z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  <a:p>
            <a:pPr marL="12700" marR="34289">
              <a:lnSpc>
                <a:spcPts val="2160"/>
              </a:lnSpc>
            </a:pPr>
            <a:r>
              <a:rPr sz="2700" spc="0" baseline="1517" dirty="0" smtClean="0">
                <a:latin typeface="Calibri"/>
                <a:cs typeface="Calibri"/>
              </a:rPr>
              <a:t>9. </a:t>
            </a:r>
            <a:r>
              <a:rPr sz="2700" spc="4" baseline="1517" dirty="0" smtClean="0">
                <a:latin typeface="Calibri"/>
                <a:cs typeface="Calibri"/>
              </a:rPr>
              <a:t>B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9" baseline="1517" dirty="0" smtClean="0">
                <a:latin typeface="Calibri"/>
                <a:cs typeface="Calibri"/>
              </a:rPr>
              <a:t>b</a:t>
            </a:r>
            <a:r>
              <a:rPr sz="2700" spc="-4" baseline="1517" dirty="0" smtClean="0">
                <a:latin typeface="Calibri"/>
                <a:cs typeface="Calibri"/>
              </a:rPr>
              <a:t>li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4" baseline="1517" dirty="0" smtClean="0">
                <a:latin typeface="Calibri"/>
                <a:cs typeface="Calibri"/>
              </a:rPr>
              <a:t>g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afía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095" y="3185081"/>
            <a:ext cx="432435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 descr="C:\Users\B. ROCHA CORDERO\Downloads\Logo MFC Negro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02295"/>
            <a:ext cx="2286000" cy="148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6129527"/>
            <a:ext cx="12195048" cy="728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97807" y="953414"/>
            <a:ext cx="1982737" cy="2786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35"/>
              </a:lnSpc>
              <a:spcBef>
                <a:spcPts val="106"/>
              </a:spcBef>
            </a:pPr>
            <a:r>
              <a:rPr sz="3000" b="1" spc="0" baseline="2730" dirty="0" smtClean="0">
                <a:latin typeface="Calibri"/>
                <a:cs typeface="Calibri"/>
              </a:rPr>
              <a:t>1.</a:t>
            </a:r>
            <a:r>
              <a:rPr sz="3000" b="1" spc="-25" baseline="2730" dirty="0" smtClean="0">
                <a:latin typeface="Calibri"/>
                <a:cs typeface="Calibri"/>
              </a:rPr>
              <a:t> </a:t>
            </a:r>
            <a:r>
              <a:rPr sz="3000" b="1" spc="0" baseline="2730" dirty="0" smtClean="0">
                <a:latin typeface="Calibri"/>
                <a:cs typeface="Calibri"/>
              </a:rPr>
              <a:t>I</a:t>
            </a:r>
            <a:r>
              <a:rPr sz="3000" b="1" spc="4" baseline="2730" dirty="0" smtClean="0">
                <a:latin typeface="Calibri"/>
                <a:cs typeface="Calibri"/>
              </a:rPr>
              <a:t>N</a:t>
            </a:r>
            <a:r>
              <a:rPr sz="3000" b="1" spc="0" baseline="2730" dirty="0" smtClean="0">
                <a:latin typeface="Calibri"/>
                <a:cs typeface="Calibri"/>
              </a:rPr>
              <a:t>T</a:t>
            </a:r>
            <a:r>
              <a:rPr sz="3000" b="1" spc="-19" baseline="2730" dirty="0" smtClean="0">
                <a:latin typeface="Calibri"/>
                <a:cs typeface="Calibri"/>
              </a:rPr>
              <a:t>R</a:t>
            </a:r>
            <a:r>
              <a:rPr sz="3000" b="1" spc="0" baseline="2730" dirty="0" smtClean="0">
                <a:latin typeface="Calibri"/>
                <a:cs typeface="Calibri"/>
              </a:rPr>
              <a:t>O</a:t>
            </a:r>
            <a:r>
              <a:rPr sz="3000" b="1" spc="-14" baseline="2730" dirty="0" smtClean="0">
                <a:latin typeface="Calibri"/>
                <a:cs typeface="Calibri"/>
              </a:rPr>
              <a:t>D</a:t>
            </a:r>
            <a:r>
              <a:rPr sz="3000" b="1" spc="-4" baseline="2730" dirty="0" smtClean="0">
                <a:latin typeface="Calibri"/>
                <a:cs typeface="Calibri"/>
              </a:rPr>
              <a:t>U</a:t>
            </a:r>
            <a:r>
              <a:rPr sz="3000" b="1" spc="0" baseline="2730" dirty="0" smtClean="0">
                <a:latin typeface="Calibri"/>
                <a:cs typeface="Calibri"/>
              </a:rPr>
              <a:t>CCI</a:t>
            </a:r>
            <a:r>
              <a:rPr sz="3000" b="1" spc="-4" baseline="2730" dirty="0" smtClean="0">
                <a:latin typeface="Calibri"/>
                <a:cs typeface="Calibri"/>
              </a:rPr>
              <a:t>Ó</a:t>
            </a:r>
            <a:r>
              <a:rPr sz="3000" b="1" spc="0" baseline="2730" dirty="0" smtClean="0">
                <a:latin typeface="Calibri"/>
                <a:cs typeface="Calibri"/>
              </a:rPr>
              <a:t>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63678" y="1831446"/>
            <a:ext cx="7188043" cy="30523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1935"/>
              </a:lnSpc>
              <a:spcBef>
                <a:spcPts val="96"/>
              </a:spcBef>
            </a:pPr>
            <a:r>
              <a:rPr sz="2000" spc="9" baseline="3034" dirty="0" smtClean="0">
                <a:cs typeface="Calibri"/>
              </a:rPr>
              <a:t>E</a:t>
            </a:r>
            <a:r>
              <a:rPr lang="es-MX" sz="2000" spc="9" baseline="3034" dirty="0" smtClean="0">
                <a:cs typeface="Calibri"/>
              </a:rPr>
              <a:t>l propósito del presente  trabajo, es planificar el desarrollo</a:t>
            </a:r>
            <a:r>
              <a:rPr lang="es-MX" sz="2000" spc="9" dirty="0" smtClean="0">
                <a:cs typeface="Calibri"/>
              </a:rPr>
              <a:t> </a:t>
            </a:r>
            <a:r>
              <a:rPr lang="es-MX" sz="2000" spc="9" baseline="3034" dirty="0" smtClean="0">
                <a:cs typeface="Calibri"/>
              </a:rPr>
              <a:t>del  quehacer archivístico para facilitar el logro de los objetivos  en la organización documental del Museo Francisco Cossío</a:t>
            </a:r>
            <a:r>
              <a:rPr lang="es-MX" sz="2000" baseline="3034" dirty="0">
                <a:cs typeface="Calibri"/>
              </a:rPr>
              <a:t>.</a:t>
            </a:r>
            <a:endParaRPr lang="es-MX" sz="2000" spc="114" baseline="3034" dirty="0" smtClean="0">
              <a:cs typeface="Calibri"/>
            </a:endParaRPr>
          </a:p>
          <a:p>
            <a:pPr marL="12700" algn="just">
              <a:lnSpc>
                <a:spcPts val="1935"/>
              </a:lnSpc>
              <a:spcBef>
                <a:spcPts val="96"/>
              </a:spcBef>
            </a:pPr>
            <a:r>
              <a:rPr lang="es-MX" sz="2000" spc="114" baseline="3034" dirty="0" smtClean="0">
                <a:cs typeface="Calibri"/>
              </a:rPr>
              <a:t>El</a:t>
            </a:r>
            <a:r>
              <a:rPr lang="es-MX" sz="2000" spc="114" dirty="0" smtClean="0">
                <a:cs typeface="Calibri"/>
              </a:rPr>
              <a:t> </a:t>
            </a:r>
            <a:r>
              <a:rPr sz="2000" spc="4" baseline="3034" dirty="0" smtClean="0">
                <a:cs typeface="Calibri"/>
              </a:rPr>
              <a:t>P</a:t>
            </a:r>
            <a:r>
              <a:rPr sz="2000" spc="-4" baseline="3034" dirty="0" smtClean="0">
                <a:cs typeface="Calibri"/>
              </a:rPr>
              <a:t>l</a:t>
            </a:r>
            <a:r>
              <a:rPr sz="2000" spc="0" baseline="3034" dirty="0" smtClean="0">
                <a:cs typeface="Calibri"/>
              </a:rPr>
              <a:t>an</a:t>
            </a:r>
            <a:r>
              <a:rPr sz="2000" spc="114" baseline="3034" dirty="0" smtClean="0">
                <a:cs typeface="Calibri"/>
              </a:rPr>
              <a:t> </a:t>
            </a:r>
            <a:r>
              <a:rPr sz="2000" spc="-9" baseline="3034" dirty="0" smtClean="0">
                <a:cs typeface="Calibri"/>
              </a:rPr>
              <a:t>A</a:t>
            </a:r>
            <a:r>
              <a:rPr sz="2000" spc="9" baseline="3034" dirty="0" smtClean="0">
                <a:cs typeface="Calibri"/>
              </a:rPr>
              <a:t>n</a:t>
            </a:r>
            <a:r>
              <a:rPr sz="2000" spc="-9" baseline="3034" dirty="0" smtClean="0">
                <a:cs typeface="Calibri"/>
              </a:rPr>
              <a:t>u</a:t>
            </a:r>
            <a:r>
              <a:rPr sz="2000" spc="0" baseline="3034" dirty="0" smtClean="0">
                <a:cs typeface="Calibri"/>
              </a:rPr>
              <a:t>al</a:t>
            </a:r>
            <a:r>
              <a:rPr sz="2000" spc="144" baseline="3034" dirty="0" smtClean="0">
                <a:cs typeface="Calibri"/>
              </a:rPr>
              <a:t> </a:t>
            </a:r>
            <a:r>
              <a:rPr sz="2000" spc="-9" baseline="3034" dirty="0" smtClean="0">
                <a:cs typeface="Calibri"/>
              </a:rPr>
              <a:t>d</a:t>
            </a:r>
            <a:r>
              <a:rPr sz="2000" spc="0" baseline="3034" dirty="0" smtClean="0">
                <a:cs typeface="Calibri"/>
              </a:rPr>
              <a:t>e</a:t>
            </a:r>
            <a:r>
              <a:rPr sz="2000" spc="139" baseline="3034" dirty="0" smtClean="0">
                <a:cs typeface="Calibri"/>
              </a:rPr>
              <a:t> </a:t>
            </a:r>
            <a:r>
              <a:rPr sz="2000" spc="0" baseline="3034" dirty="0" smtClean="0">
                <a:cs typeface="Calibri"/>
              </a:rPr>
              <a:t>D</a:t>
            </a:r>
            <a:r>
              <a:rPr sz="2000" spc="-9" baseline="3034" dirty="0" smtClean="0">
                <a:cs typeface="Calibri"/>
              </a:rPr>
              <a:t>e</a:t>
            </a:r>
            <a:r>
              <a:rPr sz="2000" spc="-4" baseline="3034" dirty="0" smtClean="0">
                <a:cs typeface="Calibri"/>
              </a:rPr>
              <a:t>s</a:t>
            </a:r>
            <a:r>
              <a:rPr sz="2000" spc="0" baseline="3034" dirty="0" smtClean="0">
                <a:cs typeface="Calibri"/>
              </a:rPr>
              <a:t>ar</a:t>
            </a:r>
            <a:r>
              <a:rPr sz="2000" spc="-29" baseline="3034" dirty="0" smtClean="0">
                <a:cs typeface="Calibri"/>
              </a:rPr>
              <a:t>r</a:t>
            </a:r>
            <a:r>
              <a:rPr sz="2000" spc="9" baseline="3034" dirty="0" smtClean="0">
                <a:cs typeface="Calibri"/>
              </a:rPr>
              <a:t>o</a:t>
            </a:r>
            <a:r>
              <a:rPr sz="2000" spc="-4" baseline="3034" dirty="0" smtClean="0">
                <a:cs typeface="Calibri"/>
              </a:rPr>
              <a:t>ll</a:t>
            </a:r>
            <a:r>
              <a:rPr sz="2000" spc="0" baseline="3034" dirty="0" smtClean="0">
                <a:cs typeface="Calibri"/>
              </a:rPr>
              <a:t>o</a:t>
            </a:r>
            <a:r>
              <a:rPr sz="2000" spc="129" baseline="3034" dirty="0" smtClean="0">
                <a:cs typeface="Calibri"/>
              </a:rPr>
              <a:t> </a:t>
            </a:r>
            <a:r>
              <a:rPr sz="2000" spc="-9" baseline="3034" dirty="0" smtClean="0">
                <a:cs typeface="Calibri"/>
              </a:rPr>
              <a:t>A</a:t>
            </a:r>
            <a:r>
              <a:rPr sz="2000" spc="-29" baseline="3034" dirty="0" smtClean="0">
                <a:cs typeface="Calibri"/>
              </a:rPr>
              <a:t>r</a:t>
            </a:r>
            <a:r>
              <a:rPr sz="2000" spc="4" baseline="3034" dirty="0" smtClean="0">
                <a:cs typeface="Calibri"/>
              </a:rPr>
              <a:t>c</a:t>
            </a:r>
            <a:r>
              <a:rPr sz="2000" spc="9" baseline="3034" dirty="0" smtClean="0">
                <a:cs typeface="Calibri"/>
              </a:rPr>
              <a:t>h</a:t>
            </a:r>
            <a:r>
              <a:rPr sz="2000" spc="14" baseline="3034" dirty="0" smtClean="0">
                <a:cs typeface="Calibri"/>
              </a:rPr>
              <a:t>i</a:t>
            </a:r>
            <a:r>
              <a:rPr sz="2000" spc="0" baseline="3034" dirty="0" smtClean="0">
                <a:cs typeface="Calibri"/>
              </a:rPr>
              <a:t>ví</a:t>
            </a:r>
            <a:r>
              <a:rPr sz="2000" spc="-34" baseline="3034" dirty="0" smtClean="0">
                <a:cs typeface="Calibri"/>
              </a:rPr>
              <a:t>s</a:t>
            </a:r>
            <a:r>
              <a:rPr sz="2000" spc="0" baseline="3034" dirty="0" smtClean="0">
                <a:cs typeface="Calibri"/>
              </a:rPr>
              <a:t>t</a:t>
            </a:r>
            <a:r>
              <a:rPr sz="2000" spc="-9" baseline="3034" dirty="0" smtClean="0">
                <a:cs typeface="Calibri"/>
              </a:rPr>
              <a:t>i</a:t>
            </a:r>
            <a:r>
              <a:rPr sz="2000" spc="-19" baseline="3034" dirty="0" smtClean="0">
                <a:cs typeface="Calibri"/>
              </a:rPr>
              <a:t>c</a:t>
            </a:r>
            <a:r>
              <a:rPr sz="2000" spc="0" baseline="3034" dirty="0" smtClean="0">
                <a:cs typeface="Calibri"/>
              </a:rPr>
              <a:t>o</a:t>
            </a:r>
            <a:r>
              <a:rPr sz="2000" spc="139" baseline="3034" dirty="0" smtClean="0">
                <a:cs typeface="Calibri"/>
              </a:rPr>
              <a:t> </a:t>
            </a:r>
            <a:r>
              <a:rPr sz="2000" spc="4" baseline="3034" dirty="0" smtClean="0">
                <a:cs typeface="Calibri"/>
              </a:rPr>
              <a:t>(</a:t>
            </a:r>
            <a:r>
              <a:rPr sz="2000" spc="-139" baseline="3034" dirty="0" smtClean="0">
                <a:cs typeface="Calibri"/>
              </a:rPr>
              <a:t>P</a:t>
            </a:r>
            <a:r>
              <a:rPr sz="2000" spc="-9" baseline="3034" dirty="0" smtClean="0">
                <a:cs typeface="Calibri"/>
              </a:rPr>
              <a:t>A</a:t>
            </a:r>
            <a:r>
              <a:rPr sz="2000" spc="-25" baseline="3034" dirty="0" smtClean="0">
                <a:cs typeface="Calibri"/>
              </a:rPr>
              <a:t>D</a:t>
            </a:r>
            <a:r>
              <a:rPr sz="2000" spc="-9" baseline="3034" dirty="0" smtClean="0">
                <a:cs typeface="Calibri"/>
              </a:rPr>
              <a:t>A</a:t>
            </a:r>
            <a:r>
              <a:rPr sz="2000" spc="4" baseline="3034" dirty="0" smtClean="0">
                <a:cs typeface="Calibri"/>
              </a:rPr>
              <a:t>)</a:t>
            </a:r>
            <a:r>
              <a:rPr sz="2000" spc="0" baseline="3034" dirty="0" smtClean="0">
                <a:cs typeface="Calibri"/>
              </a:rPr>
              <a:t>,</a:t>
            </a:r>
            <a:r>
              <a:rPr sz="2000" spc="159" baseline="3034" dirty="0" smtClean="0">
                <a:cs typeface="Calibri"/>
              </a:rPr>
              <a:t> </a:t>
            </a:r>
            <a:r>
              <a:rPr lang="es-MX" sz="2000" spc="-9" baseline="3034" dirty="0" smtClean="0">
                <a:cs typeface="Calibri"/>
              </a:rPr>
              <a:t>será un instrumento de gestión que observa acciones</a:t>
            </a:r>
            <a:r>
              <a:rPr sz="2000" spc="266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000" spc="291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sz="2000" spc="-29" baseline="1517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2000" spc="9" baseline="1517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sz="2000" spc="9" baseline="1517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2000" spc="-19" baseline="1517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r </a:t>
            </a:r>
            <a:r>
              <a:rPr sz="2000" spc="271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sz="2000" spc="256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sz="2000" spc="29" baseline="1517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2000" spc="9" baseline="1517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2000" spc="-50" baseline="1517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000" spc="271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4" baseline="1517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2000" spc="-34" baseline="1517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sz="2000" spc="19" baseline="1517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2000" spc="-4" baseline="1517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2000" spc="-14" baseline="1517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sz="2000" spc="4" baseline="1517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sz="2000" spc="-4" baseline="1517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2000" spc="9" baseline="1517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al </a:t>
            </a:r>
            <a:r>
              <a:rPr sz="2000" spc="296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4" baseline="1517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sz="2000" spc="9" baseline="1517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re </a:t>
            </a:r>
            <a:r>
              <a:rPr sz="2000" spc="256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l </a:t>
            </a:r>
            <a:r>
              <a:rPr sz="2000" spc="286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ma</a:t>
            </a:r>
            <a:r>
              <a:rPr sz="2000" spc="14" baseline="1517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jo </a:t>
            </a:r>
            <a:r>
              <a:rPr sz="2000" spc="281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de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l </a:t>
            </a:r>
            <a:r>
              <a:rPr sz="2000" spc="286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2000" spc="-25" baseline="1517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2000" spc="4" baseline="1517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sz="2000" spc="-4" baseline="1517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2000" spc="-19" baseline="1517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sz="2000" spc="-14" baseline="1517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2000" spc="276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2000" spc="-9" baseline="1517" dirty="0" smtClean="0">
                <a:latin typeface="Times New Roman" pitchFamily="18" charset="0"/>
                <a:cs typeface="Times New Roman" pitchFamily="18" charset="0"/>
              </a:rPr>
              <a:t>es una herramienta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34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sz="2000" spc="25" baseline="1517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2000" spc="-50" baseline="1517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000" spc="34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4" baseline="1517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sz="2000" spc="-4" baseline="1517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ar </a:t>
            </a:r>
            <a:r>
              <a:rPr sz="2000" spc="25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y </a:t>
            </a:r>
            <a:r>
              <a:rPr sz="2000" spc="29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ar </a:t>
            </a:r>
            <a:r>
              <a:rPr sz="2000" spc="25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4" baseline="1517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2000" spc="14" baseline="1517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sz="2000" spc="-4" baseline="1517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mi</a:t>
            </a:r>
            <a:r>
              <a:rPr sz="2000" spc="9" baseline="1517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2000" spc="-34" baseline="1517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2000" spc="-25" baseline="1517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sz="2000" spc="44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000" spc="4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9" baseline="1517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2000" spc="-50" baseline="1517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2000" spc="-19" baseline="1517" dirty="0" smtClean="0">
                <a:latin typeface="Times New Roman" pitchFamily="18" charset="0"/>
                <a:cs typeface="Times New Roman" pitchFamily="18" charset="0"/>
              </a:rPr>
              <a:t>av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é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sz="2000" spc="19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4" baseline="1517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sz="2000" spc="19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4" baseline="1517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000" spc="29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de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2000" spc="9" baseline="1517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rm</a:t>
            </a:r>
            <a:r>
              <a:rPr sz="2000" spc="-4" baseline="1517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2000" spc="4" baseline="1517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sz="2000" spc="-4" baseline="1517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2000" spc="9" baseline="1517" dirty="0" smtClean="0">
                <a:latin typeface="Times New Roman" pitchFamily="18" charset="0"/>
                <a:cs typeface="Times New Roman" pitchFamily="18" charset="0"/>
              </a:rPr>
              <a:t>ó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sz="2000" spc="24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s-MX" sz="2000" spc="0" baseline="1517" dirty="0" smtClean="0">
                <a:latin typeface="Times New Roman" pitchFamily="18" charset="0"/>
                <a:cs typeface="Times New Roman" pitchFamily="18" charset="0"/>
              </a:rPr>
              <a:t>estrategias encaminadas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69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000" spc="54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sz="2000" spc="9" baseline="1517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2000" spc="-50" baseline="1517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ar </a:t>
            </a:r>
            <a:r>
              <a:rPr sz="2000" spc="69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l </a:t>
            </a:r>
            <a:r>
              <a:rPr sz="2000" spc="69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sz="2000" spc="-29" baseline="1517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2000" spc="9" baseline="1517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2000" spc="4" baseline="1517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sz="2000" spc="-4" baseline="1517" dirty="0" smtClean="0">
                <a:latin typeface="Times New Roman" pitchFamily="18" charset="0"/>
                <a:cs typeface="Times New Roman" pitchFamily="18" charset="0"/>
              </a:rPr>
              <a:t>es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sz="2000" spc="54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4" baseline="1517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sz="2000" spc="39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9" baseline="1517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2000" spc="-29" baseline="1517" dirty="0" smtClean="0">
                <a:latin typeface="Times New Roman" pitchFamily="18" charset="0"/>
                <a:cs typeface="Times New Roman" pitchFamily="18" charset="0"/>
              </a:rPr>
              <a:t>rg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2000" spc="-4" baseline="1517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2000" spc="-14" baseline="1517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2000" spc="4" baseline="1517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sz="2000" spc="-4" baseline="1517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2000" spc="9" baseline="1517" dirty="0" smtClean="0">
                <a:latin typeface="Times New Roman" pitchFamily="18" charset="0"/>
                <a:cs typeface="Times New Roman" pitchFamily="18" charset="0"/>
              </a:rPr>
              <a:t>ó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sz="2000" spc="49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y </a:t>
            </a:r>
            <a:r>
              <a:rPr sz="2000" spc="54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19" baseline="1517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sz="2000" spc="9" baseline="1517" dirty="0" smtClean="0">
                <a:latin typeface="Times New Roman" pitchFamily="18" charset="0"/>
                <a:cs typeface="Times New Roman" pitchFamily="18" charset="0"/>
              </a:rPr>
              <a:t>on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se</a:t>
            </a:r>
            <a:r>
              <a:rPr sz="2000" spc="19" baseline="1517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2000" spc="-25" baseline="1517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2000" spc="4" baseline="1517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sz="2000" spc="-4" baseline="1517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2000" spc="9" baseline="1517" dirty="0" smtClean="0">
                <a:latin typeface="Times New Roman" pitchFamily="18" charset="0"/>
                <a:cs typeface="Times New Roman" pitchFamily="18" charset="0"/>
              </a:rPr>
              <a:t>ó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sz="2000" spc="49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sz="2000" spc="9" baseline="1517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2000" spc="4" baseline="1517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sz="2000" spc="14" baseline="1517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2000" spc="-34" baseline="1517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2000" spc="-25" baseline="1517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al </a:t>
            </a:r>
            <a:r>
              <a:rPr sz="2000" spc="79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4" baseline="1517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sz="2000" spc="39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4" baseline="1517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sz="2000" spc="9" baseline="1517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s-MX" sz="2000" spc="0" baseline="1517" dirty="0" smtClean="0">
                <a:latin typeface="Times New Roman" pitchFamily="18" charset="0"/>
                <a:cs typeface="Times New Roman" pitchFamily="18" charset="0"/>
              </a:rPr>
              <a:t> archivos de trámite</a:t>
            </a:r>
            <a:r>
              <a:rPr sz="2000" spc="24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2000" spc="14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2000" spc="14" baseline="1517" dirty="0" smtClean="0">
                <a:latin typeface="Times New Roman" pitchFamily="18" charset="0"/>
                <a:cs typeface="Times New Roman" pitchFamily="18" charset="0"/>
              </a:rPr>
              <a:t>trámite, concentración</a:t>
            </a:r>
            <a:r>
              <a:rPr lang="es-MX" sz="2000" spc="49" baseline="1517" dirty="0" smtClean="0">
                <a:latin typeface="Times New Roman" pitchFamily="18" charset="0"/>
                <a:cs typeface="Times New Roman" pitchFamily="18" charset="0"/>
              </a:rPr>
              <a:t> e histórico 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de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sz="2000" spc="44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2000" spc="44" baseline="1517" dirty="0" smtClean="0">
                <a:latin typeface="Times New Roman" pitchFamily="18" charset="0"/>
                <a:cs typeface="Times New Roman" pitchFamily="18" charset="0"/>
              </a:rPr>
              <a:t>Museo</a:t>
            </a:r>
            <a:r>
              <a:rPr sz="2000" spc="34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sz="2000" spc="-50" baseline="1517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2000" spc="-9" baseline="1517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2000" spc="4" baseline="1517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sz="2000" spc="-4" baseline="1517" dirty="0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sz="2000" spc="-19" baseline="1517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2000" spc="39" baseline="15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2000" baseline="1517" dirty="0" smtClean="0">
                <a:latin typeface="Times New Roman" pitchFamily="18" charset="0"/>
                <a:cs typeface="Times New Roman" pitchFamily="18" charset="0"/>
              </a:rPr>
              <a:t>Cossío</a:t>
            </a:r>
            <a:r>
              <a:rPr sz="2000" spc="0" baseline="1517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515" y="3357605"/>
            <a:ext cx="432435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 descr="C:\Users\B. ROCHA CORDERO\Downloads\Logo MFC Negro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8157"/>
            <a:ext cx="1905000" cy="125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6129527"/>
            <a:ext cx="12195048" cy="728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226433" y="967359"/>
            <a:ext cx="2181397" cy="2783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30"/>
              </a:lnSpc>
              <a:spcBef>
                <a:spcPts val="106"/>
              </a:spcBef>
            </a:pPr>
            <a:r>
              <a:rPr sz="3000" b="1" spc="0" baseline="2730" dirty="0" smtClean="0">
                <a:latin typeface="Calibri"/>
                <a:cs typeface="Calibri"/>
              </a:rPr>
              <a:t>2.</a:t>
            </a:r>
            <a:r>
              <a:rPr sz="3000" b="1" spc="-15" baseline="2730" dirty="0" smtClean="0">
                <a:latin typeface="Calibri"/>
                <a:cs typeface="Calibri"/>
              </a:rPr>
              <a:t> </a:t>
            </a:r>
            <a:r>
              <a:rPr sz="3000" b="1" spc="9" baseline="2730" dirty="0" smtClean="0">
                <a:latin typeface="Calibri"/>
                <a:cs typeface="Calibri"/>
              </a:rPr>
              <a:t>M</a:t>
            </a:r>
            <a:r>
              <a:rPr sz="3000" b="1" spc="-9" baseline="2730" dirty="0" smtClean="0">
                <a:latin typeface="Calibri"/>
                <a:cs typeface="Calibri"/>
              </a:rPr>
              <a:t>A</a:t>
            </a:r>
            <a:r>
              <a:rPr sz="3000" b="1" spc="-19" baseline="2730" dirty="0" smtClean="0">
                <a:latin typeface="Calibri"/>
                <a:cs typeface="Calibri"/>
              </a:rPr>
              <a:t>R</a:t>
            </a:r>
            <a:r>
              <a:rPr sz="3000" b="1" spc="-25" baseline="2730" dirty="0" smtClean="0">
                <a:latin typeface="Calibri"/>
                <a:cs typeface="Calibri"/>
              </a:rPr>
              <a:t>C</a:t>
            </a:r>
            <a:r>
              <a:rPr sz="3000" b="1" spc="0" baseline="2730" dirty="0" smtClean="0">
                <a:latin typeface="Calibri"/>
                <a:cs typeface="Calibri"/>
              </a:rPr>
              <a:t>O</a:t>
            </a:r>
            <a:r>
              <a:rPr sz="3000" b="1" spc="-19" baseline="2730" dirty="0" smtClean="0">
                <a:latin typeface="Calibri"/>
                <a:cs typeface="Calibri"/>
              </a:rPr>
              <a:t> </a:t>
            </a:r>
            <a:r>
              <a:rPr sz="3000" b="1" spc="-9" baseline="2730" dirty="0" smtClean="0">
                <a:latin typeface="Calibri"/>
                <a:cs typeface="Calibri"/>
              </a:rPr>
              <a:t>J</a:t>
            </a:r>
            <a:r>
              <a:rPr sz="3000" b="1" spc="0" baseline="2730" dirty="0" smtClean="0">
                <a:latin typeface="Calibri"/>
                <a:cs typeface="Calibri"/>
              </a:rPr>
              <a:t>URÍ</a:t>
            </a:r>
            <a:r>
              <a:rPr sz="3000" b="1" spc="-9" baseline="2730" dirty="0" smtClean="0">
                <a:latin typeface="Calibri"/>
                <a:cs typeface="Calibri"/>
              </a:rPr>
              <a:t>D</a:t>
            </a:r>
            <a:r>
              <a:rPr sz="3000" b="1" spc="0" baseline="2730" dirty="0" smtClean="0">
                <a:latin typeface="Calibri"/>
                <a:cs typeface="Calibri"/>
              </a:rPr>
              <a:t>I</a:t>
            </a:r>
            <a:r>
              <a:rPr sz="3000" b="1" spc="-25" baseline="2730" dirty="0" smtClean="0">
                <a:latin typeface="Calibri"/>
                <a:cs typeface="Calibri"/>
              </a:rPr>
              <a:t>C</a:t>
            </a:r>
            <a:r>
              <a:rPr sz="3000" b="1" spc="0" baseline="2730" dirty="0" smtClean="0">
                <a:latin typeface="Calibri"/>
                <a:cs typeface="Calibri"/>
              </a:rPr>
              <a:t>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6025" y="1723657"/>
            <a:ext cx="23936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4043" y="1737360"/>
            <a:ext cx="7251116" cy="39238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Man</a:t>
            </a:r>
            <a:r>
              <a:rPr sz="2700" spc="-9" baseline="3034" dirty="0" smtClean="0">
                <a:latin typeface="Calibri"/>
                <a:cs typeface="Calibri"/>
              </a:rPr>
              <a:t>u</a:t>
            </a:r>
            <a:r>
              <a:rPr sz="2700" spc="0" baseline="3034" dirty="0" smtClean="0">
                <a:latin typeface="Calibri"/>
                <a:cs typeface="Calibri"/>
              </a:rPr>
              <a:t>al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39" baseline="3034" dirty="0" smtClean="0">
                <a:latin typeface="Calibri"/>
                <a:cs typeface="Calibri"/>
              </a:rPr>
              <a:t> </a:t>
            </a:r>
            <a:r>
              <a:rPr sz="2700" spc="4" baseline="3034" dirty="0" smtClean="0">
                <a:latin typeface="Calibri"/>
                <a:cs typeface="Calibri"/>
              </a:rPr>
              <a:t>O</a:t>
            </a:r>
            <a:r>
              <a:rPr sz="2700" spc="-29" baseline="3034" dirty="0" smtClean="0">
                <a:latin typeface="Calibri"/>
                <a:cs typeface="Calibri"/>
              </a:rPr>
              <a:t>rg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14" baseline="3034" dirty="0" smtClean="0">
                <a:latin typeface="Calibri"/>
                <a:cs typeface="Calibri"/>
              </a:rPr>
              <a:t>z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9" baseline="3034" dirty="0" smtClean="0">
                <a:latin typeface="Calibri"/>
                <a:cs typeface="Calibri"/>
              </a:rPr>
              <a:t>ó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r>
              <a:rPr sz="2700" spc="-9" baseline="3034" dirty="0" smtClean="0">
                <a:latin typeface="Calibri"/>
                <a:cs typeface="Calibri"/>
              </a:rPr>
              <a:t> A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h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ví</a:t>
            </a:r>
            <a:r>
              <a:rPr sz="2700" spc="-34" baseline="3034" dirty="0" smtClean="0">
                <a:latin typeface="Calibri"/>
                <a:cs typeface="Calibri"/>
              </a:rPr>
              <a:t>s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9" baseline="3034" dirty="0" smtClean="0">
                <a:latin typeface="Calibri"/>
                <a:cs typeface="Calibri"/>
              </a:rPr>
              <a:t>i</a:t>
            </a:r>
            <a:r>
              <a:rPr sz="2700" spc="-19" baseline="3034" dirty="0" smtClean="0">
                <a:latin typeface="Calibri"/>
                <a:cs typeface="Calibri"/>
              </a:rPr>
              <a:t>c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2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0" baseline="3034" dirty="0" smtClean="0">
                <a:latin typeface="Calibri"/>
                <a:cs typeface="Calibri"/>
              </a:rPr>
              <a:t>as</a:t>
            </a:r>
            <a:r>
              <a:rPr sz="2700" spc="1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dependen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as</a:t>
            </a:r>
            <a:r>
              <a:rPr sz="2700" spc="11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y </a:t>
            </a:r>
            <a:r>
              <a:rPr sz="2700" spc="-4" baseline="3034" dirty="0" smtClean="0">
                <a:latin typeface="Calibri"/>
                <a:cs typeface="Calibri"/>
              </a:rPr>
              <a:t>e</a:t>
            </a:r>
            <a:r>
              <a:rPr sz="2700" spc="-34" baseline="3034" dirty="0" smtClean="0">
                <a:latin typeface="Calibri"/>
                <a:cs typeface="Calibri"/>
              </a:rPr>
              <a:t>n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9" baseline="3034" dirty="0" smtClean="0">
                <a:latin typeface="Calibri"/>
                <a:cs typeface="Calibri"/>
              </a:rPr>
              <a:t>id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de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6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  <a:spcBef>
                <a:spcPts val="11"/>
              </a:spcBef>
            </a:pPr>
            <a:r>
              <a:rPr sz="2700" spc="0" baseline="1517" dirty="0" smtClean="0">
                <a:latin typeface="Calibri"/>
                <a:cs typeface="Calibri"/>
              </a:rPr>
              <a:t>admi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29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54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9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púb</a:t>
            </a:r>
            <a:r>
              <a:rPr sz="2700" spc="-4" baseline="1517" dirty="0" smtClean="0">
                <a:latin typeface="Calibri"/>
                <a:cs typeface="Calibri"/>
              </a:rPr>
              <a:t>li</a:t>
            </a:r>
            <a:r>
              <a:rPr sz="2700" spc="-14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75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-29" baseline="1517" dirty="0" smtClean="0">
                <a:latin typeface="Calibri"/>
                <a:cs typeface="Calibri"/>
              </a:rPr>
              <a:t>s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ado</a:t>
            </a:r>
            <a:r>
              <a:rPr sz="2700" spc="5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</a:t>
            </a:r>
            <a:r>
              <a:rPr sz="2700" spc="-2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m</a:t>
            </a:r>
            <a:r>
              <a:rPr sz="2700" spc="-9" baseline="1517" dirty="0" smtClean="0">
                <a:latin typeface="Calibri"/>
                <a:cs typeface="Calibri"/>
              </a:rPr>
              <a:t>un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9" baseline="1517" dirty="0" smtClean="0">
                <a:latin typeface="Calibri"/>
                <a:cs typeface="Calibri"/>
              </a:rPr>
              <a:t>L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y  </a:t>
            </a:r>
            <a:r>
              <a:rPr sz="2700" spc="-9" baseline="1517" dirty="0" smtClean="0">
                <a:latin typeface="Calibri"/>
                <a:cs typeface="Calibri"/>
              </a:rPr>
              <a:t>Gene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6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A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h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25" baseline="1517" dirty="0" smtClean="0">
                <a:latin typeface="Calibri"/>
                <a:cs typeface="Calibri"/>
              </a:rPr>
              <a:t>v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-4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u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2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r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qu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-9" baseline="1517" dirty="0" smtClean="0">
                <a:latin typeface="Calibri"/>
                <a:cs typeface="Calibri"/>
              </a:rPr>
              <a:t> d</a:t>
            </a:r>
            <a:r>
              <a:rPr sz="2700" spc="-4" baseline="1517" dirty="0" smtClean="0">
                <a:latin typeface="Calibri"/>
                <a:cs typeface="Calibri"/>
              </a:rPr>
              <a:t>is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6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qu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as</a:t>
            </a:r>
            <a:r>
              <a:rPr sz="2700" spc="-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dependen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as</a:t>
            </a:r>
            <a:r>
              <a:rPr sz="2700" spc="11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 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-34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id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de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6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0" baseline="1517" dirty="0" smtClean="0">
                <a:latin typeface="Calibri"/>
                <a:cs typeface="Calibri"/>
              </a:rPr>
              <a:t>adm</a:t>
            </a:r>
            <a:r>
              <a:rPr sz="2700" spc="-9" baseline="1517" dirty="0" smtClean="0">
                <a:latin typeface="Calibri"/>
                <a:cs typeface="Calibri"/>
              </a:rPr>
              <a:t>in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29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54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9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púb</a:t>
            </a:r>
            <a:r>
              <a:rPr sz="2700" spc="-4" baseline="1517" dirty="0" smtClean="0">
                <a:latin typeface="Calibri"/>
                <a:cs typeface="Calibri"/>
              </a:rPr>
              <a:t>li</a:t>
            </a:r>
            <a:r>
              <a:rPr sz="2700" spc="-14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75" baseline="1517" dirty="0" smtClean="0">
                <a:latin typeface="Calibri"/>
                <a:cs typeface="Calibri"/>
              </a:rPr>
              <a:t> </a:t>
            </a:r>
            <a:r>
              <a:rPr sz="2700" spc="9" baseline="1517" dirty="0" smtClean="0">
                <a:latin typeface="Calibri"/>
                <a:cs typeface="Calibri"/>
              </a:rPr>
              <a:t>E</a:t>
            </a:r>
            <a:r>
              <a:rPr sz="2700" spc="-29" baseline="1517" dirty="0" smtClean="0">
                <a:latin typeface="Calibri"/>
                <a:cs typeface="Calibri"/>
              </a:rPr>
              <a:t>s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-19" baseline="1517" dirty="0" smtClean="0">
                <a:latin typeface="Calibri"/>
                <a:cs typeface="Calibri"/>
              </a:rPr>
              <a:t>a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al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0" baseline="1517" dirty="0" smtClean="0">
                <a:latin typeface="Calibri"/>
                <a:cs typeface="Calibri"/>
              </a:rPr>
              <a:t>ap</a:t>
            </a:r>
            <a:r>
              <a:rPr sz="2700" spc="-14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l 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 </a:t>
            </a:r>
            <a:r>
              <a:rPr sz="2700" spc="-9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ar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qu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19" baseline="1517" dirty="0" smtClean="0">
                <a:latin typeface="Calibri"/>
                <a:cs typeface="Calibri"/>
              </a:rPr>
              <a:t>y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34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se</a:t>
            </a:r>
            <a:r>
              <a:rPr sz="2700" spc="0" baseline="1517" dirty="0" smtClean="0">
                <a:latin typeface="Calibri"/>
                <a:cs typeface="Calibri"/>
              </a:rPr>
              <a:t>a ú</a:t>
            </a:r>
            <a:r>
              <a:rPr sz="2700" spc="-9" baseline="1517" dirty="0" smtClean="0">
                <a:latin typeface="Calibri"/>
                <a:cs typeface="Calibri"/>
              </a:rPr>
              <a:t>t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</a:pP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-4" baseline="1517" dirty="0" smtClean="0">
                <a:latin typeface="Calibri"/>
                <a:cs typeface="Calibri"/>
              </a:rPr>
              <a:t>é</a:t>
            </a:r>
            <a:r>
              <a:rPr sz="2700" spc="0" baseline="1517" dirty="0" smtClean="0">
                <a:latin typeface="Calibri"/>
                <a:cs typeface="Calibri"/>
              </a:rPr>
              <a:t>rmi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 </a:t>
            </a:r>
            <a:r>
              <a:rPr sz="2700" spc="-4" baseline="1517" dirty="0" smtClean="0">
                <a:latin typeface="Calibri"/>
                <a:cs typeface="Calibri"/>
              </a:rPr>
              <a:t>le</a:t>
            </a:r>
            <a:r>
              <a:rPr sz="2700" spc="0" baseline="1517" dirty="0" smtClean="0">
                <a:latin typeface="Calibri"/>
                <a:cs typeface="Calibri"/>
              </a:rPr>
              <a:t>y de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A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h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19" baseline="1517" dirty="0" smtClean="0">
                <a:latin typeface="Calibri"/>
                <a:cs typeface="Calibri"/>
              </a:rPr>
              <a:t>v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9" baseline="1517" dirty="0" smtClean="0">
                <a:latin typeface="Calibri"/>
                <a:cs typeface="Calibri"/>
              </a:rPr>
              <a:t>E</a:t>
            </a:r>
            <a:r>
              <a:rPr sz="2700" spc="-29" baseline="1517" dirty="0" smtClean="0">
                <a:latin typeface="Calibri"/>
                <a:cs typeface="Calibri"/>
              </a:rPr>
              <a:t>s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ad</a:t>
            </a:r>
            <a:r>
              <a:rPr sz="2700" spc="-14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,</a:t>
            </a:r>
            <a:r>
              <a:rPr sz="2700" spc="-1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a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2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C</a:t>
            </a:r>
            <a:r>
              <a:rPr sz="2700" spc="14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mi</a:t>
            </a:r>
            <a:r>
              <a:rPr sz="2700" spc="-4" baseline="1517" dirty="0" smtClean="0">
                <a:latin typeface="Calibri"/>
                <a:cs typeface="Calibri"/>
              </a:rPr>
              <a:t>si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-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9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2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9" baseline="1517" dirty="0" smtClean="0">
                <a:latin typeface="Calibri"/>
                <a:cs typeface="Calibri"/>
              </a:rPr>
              <a:t>L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9" baseline="1517" dirty="0" smtClean="0">
                <a:latin typeface="Calibri"/>
                <a:cs typeface="Calibri"/>
              </a:rPr>
              <a:t>b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-154" baseline="1517" dirty="0" smtClean="0">
                <a:latin typeface="Calibri"/>
                <a:cs typeface="Calibri"/>
              </a:rPr>
              <a:t>T</a:t>
            </a:r>
            <a:r>
              <a:rPr sz="2700" spc="-29" baseline="1517" dirty="0" smtClean="0">
                <a:latin typeface="Calibri"/>
                <a:cs typeface="Calibri"/>
              </a:rPr>
              <a:t>e</a:t>
            </a:r>
            <a:r>
              <a:rPr sz="2700" spc="-9" baseline="1517" dirty="0" smtClean="0">
                <a:latin typeface="Calibri"/>
                <a:cs typeface="Calibri"/>
              </a:rPr>
              <a:t>x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3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G</a:t>
            </a:r>
            <a:r>
              <a:rPr sz="2700" spc="-54" baseline="1517" dirty="0" smtClean="0">
                <a:latin typeface="Calibri"/>
                <a:cs typeface="Calibri"/>
              </a:rPr>
              <a:t>r</a:t>
            </a:r>
            <a:r>
              <a:rPr sz="2700" spc="-19" baseline="1517" dirty="0" smtClean="0">
                <a:latin typeface="Calibri"/>
                <a:cs typeface="Calibri"/>
              </a:rPr>
              <a:t>a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u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4" baseline="1517" dirty="0" smtClean="0">
                <a:latin typeface="Calibri"/>
                <a:cs typeface="Calibri"/>
              </a:rPr>
              <a:t>(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-4" baseline="1517" dirty="0" smtClean="0">
                <a:latin typeface="Calibri"/>
                <a:cs typeface="Calibri"/>
              </a:rPr>
              <a:t>A</a:t>
            </a:r>
            <a:r>
              <a:rPr sz="2700" spc="9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I</a:t>
            </a:r>
            <a:r>
              <a:rPr sz="2700" spc="14" baseline="1517" dirty="0" smtClean="0">
                <a:latin typeface="Calibri"/>
                <a:cs typeface="Calibri"/>
              </a:rPr>
              <a:t>T</a:t>
            </a:r>
            <a:r>
              <a:rPr sz="2700" spc="-14" baseline="1517" dirty="0" smtClean="0">
                <a:latin typeface="Calibri"/>
                <a:cs typeface="Calibri"/>
              </a:rPr>
              <a:t>E</a:t>
            </a:r>
            <a:r>
              <a:rPr sz="2700" spc="-25" baseline="1517" dirty="0" smtClean="0">
                <a:latin typeface="Calibri"/>
                <a:cs typeface="Calibri"/>
              </a:rPr>
              <a:t>G</a:t>
            </a:r>
            <a:r>
              <a:rPr sz="2700" spc="0" baseline="1517" dirty="0" smtClean="0">
                <a:latin typeface="Calibri"/>
                <a:cs typeface="Calibri"/>
              </a:rPr>
              <a:t>)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5"/>
              </a:lnSpc>
              <a:spcBef>
                <a:spcPts val="0"/>
              </a:spcBef>
            </a:pPr>
            <a:r>
              <a:rPr sz="2700" spc="0" baseline="1517" dirty="0" smtClean="0">
                <a:latin typeface="Calibri"/>
                <a:cs typeface="Calibri"/>
              </a:rPr>
              <a:t>G</a:t>
            </a:r>
            <a:r>
              <a:rPr sz="2700" spc="-14" baseline="1517" dirty="0" smtClean="0">
                <a:latin typeface="Calibri"/>
                <a:cs typeface="Calibri"/>
              </a:rPr>
              <a:t>u</a:t>
            </a:r>
            <a:r>
              <a:rPr sz="2700" spc="-4" baseline="1517" dirty="0" smtClean="0">
                <a:latin typeface="Calibri"/>
                <a:cs typeface="Calibri"/>
              </a:rPr>
              <a:t>í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24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G</a:t>
            </a:r>
            <a:r>
              <a:rPr sz="2700" spc="-9" baseline="1517" dirty="0" smtClean="0">
                <a:latin typeface="Calibri"/>
                <a:cs typeface="Calibri"/>
              </a:rPr>
              <a:t>ene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6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25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4" baseline="1517" dirty="0" smtClean="0">
                <a:latin typeface="Calibri"/>
                <a:cs typeface="Calibri"/>
              </a:rPr>
              <a:t>E</a:t>
            </a:r>
            <a:r>
              <a:rPr sz="2700" spc="-9" baseline="1517" dirty="0" smtClean="0">
                <a:latin typeface="Calibri"/>
                <a:cs typeface="Calibri"/>
              </a:rPr>
              <a:t>xpu</a:t>
            </a:r>
            <a:r>
              <a:rPr sz="2700" spc="-29" baseline="1517" dirty="0" smtClean="0">
                <a:latin typeface="Calibri"/>
                <a:cs typeface="Calibri"/>
              </a:rPr>
              <a:t>rg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5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D</a:t>
            </a:r>
            <a:r>
              <a:rPr sz="2700" spc="4" baseline="1517" dirty="0" smtClean="0">
                <a:latin typeface="Calibri"/>
                <a:cs typeface="Calibri"/>
              </a:rPr>
              <a:t>oc</a:t>
            </a:r>
            <a:r>
              <a:rPr sz="2700" spc="-9" baseline="1517" dirty="0" smtClean="0">
                <a:latin typeface="Calibri"/>
                <a:cs typeface="Calibri"/>
              </a:rPr>
              <a:t>u</a:t>
            </a:r>
            <a:r>
              <a:rPr sz="2700" spc="0" baseline="1517" dirty="0" smtClean="0">
                <a:latin typeface="Calibri"/>
                <a:cs typeface="Calibri"/>
              </a:rPr>
              <a:t>m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-34" baseline="1517" dirty="0" smtClean="0">
                <a:latin typeface="Calibri"/>
                <a:cs typeface="Calibri"/>
              </a:rPr>
              <a:t>n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4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 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D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-4" baseline="1517" dirty="0" smtClean="0">
                <a:latin typeface="Calibri"/>
                <a:cs typeface="Calibri"/>
              </a:rPr>
              <a:t>s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ar</a:t>
            </a:r>
            <a:r>
              <a:rPr sz="2700" spc="-29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Bi</a:t>
            </a:r>
            <a:r>
              <a:rPr sz="2700" spc="-9" baseline="1517" dirty="0" smtClean="0">
                <a:latin typeface="Calibri"/>
                <a:cs typeface="Calibri"/>
              </a:rPr>
              <a:t>b</a:t>
            </a:r>
            <a:r>
              <a:rPr sz="2700" spc="-4" baseline="1517" dirty="0" smtClean="0">
                <a:latin typeface="Calibri"/>
                <a:cs typeface="Calibri"/>
              </a:rPr>
              <a:t>li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4" baseline="1517" dirty="0" smtClean="0">
                <a:latin typeface="Calibri"/>
                <a:cs typeface="Calibri"/>
              </a:rPr>
              <a:t>g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áfi</a:t>
            </a:r>
            <a:r>
              <a:rPr sz="2700" spc="-14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34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-4" baseline="1517" dirty="0" smtClean="0">
                <a:latin typeface="Calibri"/>
                <a:cs typeface="Calibri"/>
              </a:rPr>
              <a:t>A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h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19" baseline="1517" dirty="0" smtClean="0">
                <a:latin typeface="Calibri"/>
                <a:cs typeface="Calibri"/>
              </a:rPr>
              <a:t>v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104" baseline="1517" dirty="0" smtClean="0">
                <a:latin typeface="Calibri"/>
                <a:cs typeface="Calibri"/>
              </a:rPr>
              <a:t>T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á</a:t>
            </a:r>
            <a:r>
              <a:rPr sz="2700" spc="9" baseline="1517" dirty="0" smtClean="0">
                <a:latin typeface="Calibri"/>
                <a:cs typeface="Calibri"/>
              </a:rPr>
              <a:t>m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</a:t>
            </a:r>
            <a:r>
              <a:rPr sz="2700" spc="-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C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-34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54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9" baseline="1517" dirty="0" smtClean="0">
                <a:latin typeface="Calibri"/>
                <a:cs typeface="Calibri"/>
              </a:rPr>
              <a:t>L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y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54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nsp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en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75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 a</a:t>
            </a:r>
            <a:r>
              <a:rPr sz="2700" spc="4" baseline="1517" dirty="0" smtClean="0">
                <a:latin typeface="Calibri"/>
                <a:cs typeface="Calibri"/>
              </a:rPr>
              <a:t>cc</a:t>
            </a:r>
            <a:r>
              <a:rPr sz="2700" spc="-9" baseline="1517" dirty="0" smtClean="0">
                <a:latin typeface="Calibri"/>
                <a:cs typeface="Calibri"/>
              </a:rPr>
              <a:t>es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a la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I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-44" baseline="1517" dirty="0" smtClean="0">
                <a:latin typeface="Calibri"/>
                <a:cs typeface="Calibri"/>
              </a:rPr>
              <a:t>f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rmac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4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np</a:t>
            </a:r>
            <a:r>
              <a:rPr sz="2700" spc="0" baseline="1517" dirty="0" smtClean="0">
                <a:latin typeface="Calibri"/>
                <a:cs typeface="Calibri"/>
              </a:rPr>
              <a:t>ap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-4" baseline="1517" dirty="0" smtClean="0">
                <a:latin typeface="Calibri"/>
                <a:cs typeface="Calibri"/>
              </a:rPr>
              <a:t>le</a:t>
            </a:r>
            <a:r>
              <a:rPr sz="2700" spc="0" baseline="1517" dirty="0" smtClean="0">
                <a:latin typeface="Calibri"/>
                <a:cs typeface="Calibri"/>
              </a:rPr>
              <a:t>s.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m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-4" baseline="1517" dirty="0" smtClean="0">
                <a:latin typeface="Calibri"/>
                <a:cs typeface="Calibri"/>
              </a:rPr>
              <a:t>A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h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19" baseline="1517" dirty="0" smtClean="0">
                <a:latin typeface="Calibri"/>
                <a:cs typeface="Calibri"/>
              </a:rPr>
              <a:t>v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3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G</a:t>
            </a:r>
            <a:r>
              <a:rPr sz="2700" spc="-9" baseline="1517" dirty="0" smtClean="0">
                <a:latin typeface="Calibri"/>
                <a:cs typeface="Calibri"/>
              </a:rPr>
              <a:t>en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4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 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9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. </a:t>
            </a:r>
            <a:r>
              <a:rPr sz="2700" spc="9" baseline="1517" dirty="0" smtClean="0">
                <a:latin typeface="Calibri"/>
                <a:cs typeface="Calibri"/>
              </a:rPr>
              <a:t>P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an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an</a:t>
            </a:r>
            <a:r>
              <a:rPr sz="2700" spc="-9" baseline="1517" dirty="0" smtClean="0">
                <a:latin typeface="Calibri"/>
                <a:cs typeface="Calibri"/>
              </a:rPr>
              <a:t>u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2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sar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4" baseline="1517" dirty="0" smtClean="0">
                <a:latin typeface="Calibri"/>
                <a:cs typeface="Calibri"/>
              </a:rPr>
              <a:t>ll</a:t>
            </a:r>
            <a:r>
              <a:rPr sz="2700" spc="0" baseline="1517" dirty="0" smtClean="0">
                <a:latin typeface="Calibri"/>
                <a:cs typeface="Calibri"/>
              </a:rPr>
              <a:t>o </a:t>
            </a:r>
            <a:r>
              <a:rPr sz="2700" spc="3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25" baseline="1517" dirty="0" smtClean="0">
                <a:latin typeface="Calibri"/>
                <a:cs typeface="Calibri"/>
              </a:rPr>
              <a:t>r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h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ví</a:t>
            </a:r>
            <a:r>
              <a:rPr sz="2700" spc="-29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-14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9" baseline="1517" dirty="0" smtClean="0">
                <a:latin typeface="Calibri"/>
                <a:cs typeface="Calibri"/>
              </a:rPr>
              <a:t> </a:t>
            </a:r>
            <a:r>
              <a:rPr sz="2700" spc="4" baseline="1517" dirty="0" smtClean="0">
                <a:latin typeface="Calibri"/>
                <a:cs typeface="Calibri"/>
              </a:rPr>
              <a:t>(</a:t>
            </a:r>
            <a:r>
              <a:rPr sz="2700" spc="-134" baseline="1517" dirty="0" smtClean="0">
                <a:latin typeface="Calibri"/>
                <a:cs typeface="Calibri"/>
              </a:rPr>
              <a:t>P</a:t>
            </a:r>
            <a:r>
              <a:rPr sz="2700" spc="-4" baseline="1517" dirty="0" smtClean="0">
                <a:latin typeface="Calibri"/>
                <a:cs typeface="Calibri"/>
              </a:rPr>
              <a:t>A</a:t>
            </a:r>
            <a:r>
              <a:rPr sz="2700" spc="-25" baseline="1517" dirty="0" smtClean="0">
                <a:latin typeface="Calibri"/>
                <a:cs typeface="Calibri"/>
              </a:rPr>
              <a:t>D</a:t>
            </a:r>
            <a:r>
              <a:rPr sz="2700" spc="-4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)</a:t>
            </a:r>
            <a:r>
              <a:rPr sz="2700" spc="0" baseline="1517" dirty="0" smtClean="0">
                <a:latin typeface="Calibri"/>
                <a:cs typeface="Calibri"/>
              </a:rPr>
              <a:t>,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5"/>
              </a:lnSpc>
              <a:spcBef>
                <a:spcPts val="0"/>
              </a:spcBef>
            </a:pPr>
            <a:r>
              <a:rPr sz="2700" spc="-4" baseline="1517" dirty="0" smtClean="0">
                <a:latin typeface="Calibri"/>
                <a:cs typeface="Calibri"/>
              </a:rPr>
              <a:t>A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h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19" baseline="1517" dirty="0" smtClean="0">
                <a:latin typeface="Calibri"/>
                <a:cs typeface="Calibri"/>
              </a:rPr>
              <a:t>v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3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G</a:t>
            </a:r>
            <a:r>
              <a:rPr sz="2700" spc="-9" baseline="1517" dirty="0" smtClean="0">
                <a:latin typeface="Calibri"/>
                <a:cs typeface="Calibri"/>
              </a:rPr>
              <a:t>en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4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 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9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6025" y="2272050"/>
            <a:ext cx="239654" cy="528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  <a:p>
            <a:pPr marL="12700" marR="285">
              <a:lnSpc>
                <a:spcPct val="92488"/>
              </a:lnSpc>
              <a:spcBef>
                <a:spcPts val="68"/>
              </a:spcBef>
            </a:pPr>
            <a:r>
              <a:rPr sz="1800" spc="0" dirty="0" smtClean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025" y="3644786"/>
            <a:ext cx="23936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10795" y="4005064"/>
            <a:ext cx="239654" cy="8031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Wingdings"/>
                <a:cs typeface="Wingdings"/>
              </a:rPr>
              <a:t></a:t>
            </a:r>
            <a:endParaRPr sz="1800" dirty="0">
              <a:latin typeface="Wingdings"/>
              <a:cs typeface="Wingdings"/>
            </a:endParaRPr>
          </a:p>
          <a:p>
            <a:pPr marL="12700" marR="285">
              <a:lnSpc>
                <a:spcPct val="92488"/>
              </a:lnSpc>
              <a:spcBef>
                <a:spcPts val="68"/>
              </a:spcBef>
            </a:pPr>
            <a:r>
              <a:rPr sz="1800" spc="0" dirty="0" smtClean="0">
                <a:latin typeface="Wingdings"/>
                <a:cs typeface="Wingdings"/>
              </a:rPr>
              <a:t></a:t>
            </a:r>
            <a:endParaRPr sz="1800" dirty="0">
              <a:latin typeface="Wingdings"/>
              <a:cs typeface="Wingdings"/>
            </a:endParaRPr>
          </a:p>
          <a:p>
            <a:pPr marL="12700" marR="285">
              <a:lnSpc>
                <a:spcPct val="92488"/>
              </a:lnSpc>
              <a:spcBef>
                <a:spcPts val="160"/>
              </a:spcBef>
            </a:pPr>
            <a:r>
              <a:rPr sz="1800" spc="0" dirty="0" smtClean="0">
                <a:latin typeface="Wingdings"/>
                <a:cs typeface="Wingdings"/>
              </a:rPr>
              <a:t></a:t>
            </a:r>
            <a:endParaRPr sz="1800" dirty="0">
              <a:latin typeface="Wingdings"/>
              <a:cs typeface="Wingding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3644785"/>
            <a:ext cx="3660648" cy="2484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 descr="C:\Users\B. ROCHA CORDERO\Downloads\Logo MFC Negro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8157"/>
            <a:ext cx="1905000" cy="125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815505" y="4996917"/>
            <a:ext cx="378630" cy="3471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5">
              <a:lnSpc>
                <a:spcPct val="92488"/>
              </a:lnSpc>
              <a:spcBef>
                <a:spcPts val="160"/>
              </a:spcBef>
            </a:pPr>
            <a:r>
              <a:rPr lang="es-MX" dirty="0">
                <a:latin typeface="Wingdings"/>
                <a:cs typeface="Wingdings"/>
              </a:rPr>
              <a:t>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6129527"/>
            <a:ext cx="12195048" cy="728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45889" y="1079881"/>
            <a:ext cx="1876448" cy="2783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30"/>
              </a:lnSpc>
              <a:spcBef>
                <a:spcPts val="106"/>
              </a:spcBef>
            </a:pPr>
            <a:r>
              <a:rPr sz="3000" b="1" spc="0" baseline="2730" dirty="0" smtClean="0">
                <a:latin typeface="Calibri"/>
                <a:cs typeface="Calibri"/>
              </a:rPr>
              <a:t>3.</a:t>
            </a:r>
            <a:r>
              <a:rPr sz="3000" b="1" spc="-15" baseline="2730" dirty="0" smtClean="0">
                <a:latin typeface="Calibri"/>
                <a:cs typeface="Calibri"/>
              </a:rPr>
              <a:t> </a:t>
            </a:r>
            <a:r>
              <a:rPr sz="3000" b="1" spc="-9" baseline="2730" dirty="0" smtClean="0">
                <a:latin typeface="Calibri"/>
                <a:cs typeface="Calibri"/>
              </a:rPr>
              <a:t>J</a:t>
            </a:r>
            <a:r>
              <a:rPr sz="3000" b="1" spc="0" baseline="2730" dirty="0" smtClean="0">
                <a:latin typeface="Calibri"/>
                <a:cs typeface="Calibri"/>
              </a:rPr>
              <a:t>U</a:t>
            </a:r>
            <a:r>
              <a:rPr sz="3000" b="1" spc="-34" baseline="2730" dirty="0" smtClean="0">
                <a:latin typeface="Calibri"/>
                <a:cs typeface="Calibri"/>
              </a:rPr>
              <a:t>S</a:t>
            </a:r>
            <a:r>
              <a:rPr sz="3000" b="1" spc="0" baseline="2730" dirty="0" smtClean="0">
                <a:latin typeface="Calibri"/>
                <a:cs typeface="Calibri"/>
              </a:rPr>
              <a:t>TI</a:t>
            </a:r>
            <a:r>
              <a:rPr sz="3000" b="1" spc="-4" baseline="2730" dirty="0" smtClean="0">
                <a:latin typeface="Calibri"/>
                <a:cs typeface="Calibri"/>
              </a:rPr>
              <a:t>F</a:t>
            </a:r>
            <a:r>
              <a:rPr sz="3000" b="1" spc="0" baseline="2730" dirty="0" smtClean="0">
                <a:latin typeface="Calibri"/>
                <a:cs typeface="Calibri"/>
              </a:rPr>
              <a:t>IC</a:t>
            </a:r>
            <a:r>
              <a:rPr sz="3000" b="1" spc="-29" baseline="2730" dirty="0" smtClean="0">
                <a:latin typeface="Calibri"/>
                <a:cs typeface="Calibri"/>
              </a:rPr>
              <a:t>A</a:t>
            </a:r>
            <a:r>
              <a:rPr sz="3000" b="1" spc="0" baseline="2730" dirty="0" smtClean="0">
                <a:latin typeface="Calibri"/>
                <a:cs typeface="Calibri"/>
              </a:rPr>
              <a:t>CIÓN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9132" y="1801622"/>
            <a:ext cx="8930545" cy="5283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72">
              <a:lnSpc>
                <a:spcPts val="1935"/>
              </a:lnSpc>
              <a:spcBef>
                <a:spcPts val="96"/>
              </a:spcBef>
            </a:pPr>
            <a:r>
              <a:rPr sz="2700" spc="-4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8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ue</a:t>
            </a:r>
            <a:r>
              <a:rPr sz="2700" spc="0" baseline="3034" dirty="0" smtClean="0">
                <a:latin typeface="Calibri"/>
                <a:cs typeface="Calibri"/>
              </a:rPr>
              <a:t>r</a:t>
            </a:r>
            <a:r>
              <a:rPr sz="2700" spc="-14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o</a:t>
            </a:r>
            <a:r>
              <a:rPr sz="2700" spc="109" baseline="3034" dirty="0" smtClean="0">
                <a:latin typeface="Calibri"/>
                <a:cs typeface="Calibri"/>
              </a:rPr>
              <a:t> </a:t>
            </a:r>
            <a:r>
              <a:rPr sz="2700" spc="-14" baseline="3034" dirty="0" smtClean="0">
                <a:latin typeface="Calibri"/>
                <a:cs typeface="Calibri"/>
              </a:rPr>
              <a:t>c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r>
              <a:rPr sz="2700" spc="84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100" baseline="3034" dirty="0" smtClean="0">
                <a:latin typeface="Calibri"/>
                <a:cs typeface="Calibri"/>
              </a:rPr>
              <a:t> </a:t>
            </a:r>
            <a:r>
              <a:rPr sz="2700" spc="9" baseline="3034" dirty="0" smtClean="0">
                <a:latin typeface="Calibri"/>
                <a:cs typeface="Calibri"/>
              </a:rPr>
              <a:t>L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y</a:t>
            </a:r>
            <a:r>
              <a:rPr sz="2700" spc="100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G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9" baseline="3034" dirty="0" smtClean="0">
                <a:latin typeface="Calibri"/>
                <a:cs typeface="Calibri"/>
              </a:rPr>
              <a:t>n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-50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al</a:t>
            </a:r>
            <a:r>
              <a:rPr sz="2700" spc="125" baseline="3034" dirty="0" smtClean="0">
                <a:latin typeface="Calibri"/>
                <a:cs typeface="Calibri"/>
              </a:rPr>
              <a:t> </a:t>
            </a:r>
            <a:r>
              <a:rPr sz="2700" spc="14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8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A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h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19" baseline="3034" dirty="0" smtClean="0">
                <a:latin typeface="Calibri"/>
                <a:cs typeface="Calibri"/>
              </a:rPr>
              <a:t>v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9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l</a:t>
            </a:r>
            <a:r>
              <a:rPr sz="2700" spc="9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A</a:t>
            </a:r>
            <a:r>
              <a:rPr sz="2700" spc="0" baseline="3034" dirty="0" smtClean="0">
                <a:latin typeface="Calibri"/>
                <a:cs typeface="Calibri"/>
              </a:rPr>
              <a:t>r</a:t>
            </a:r>
            <a:r>
              <a:rPr sz="2700" spc="-4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.</a:t>
            </a:r>
            <a:r>
              <a:rPr sz="2700" spc="9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23</a:t>
            </a:r>
            <a:r>
              <a:rPr sz="2700" spc="99" baseline="3034" dirty="0" smtClean="0">
                <a:latin typeface="Calibri"/>
                <a:cs typeface="Calibri"/>
              </a:rPr>
              <a:t> </a:t>
            </a:r>
            <a:r>
              <a:rPr sz="2700" spc="14" baseline="3034" dirty="0" smtClean="0">
                <a:latin typeface="Calibri"/>
                <a:cs typeface="Calibri"/>
              </a:rPr>
              <a:t>s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8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14" baseline="3034" dirty="0" smtClean="0">
                <a:latin typeface="Calibri"/>
                <a:cs typeface="Calibri"/>
              </a:rPr>
              <a:t>e</a:t>
            </a:r>
            <a:r>
              <a:rPr sz="2700" spc="-9" baseline="3034" dirty="0" smtClean="0">
                <a:latin typeface="Calibri"/>
                <a:cs typeface="Calibri"/>
              </a:rPr>
              <a:t>b</a:t>
            </a:r>
            <a:r>
              <a:rPr sz="2700" spc="14" baseline="3034" dirty="0" smtClean="0">
                <a:latin typeface="Calibri"/>
                <a:cs typeface="Calibri"/>
              </a:rPr>
              <a:t>e</a:t>
            </a:r>
            <a:r>
              <a:rPr sz="2700" spc="-50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án</a:t>
            </a:r>
            <a:r>
              <a:rPr sz="2700" spc="89" baseline="3034" dirty="0" smtClean="0">
                <a:latin typeface="Calibri"/>
                <a:cs typeface="Calibri"/>
              </a:rPr>
              <a:t> </a:t>
            </a:r>
            <a:r>
              <a:rPr sz="2700" spc="1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mp</a:t>
            </a:r>
            <a:r>
              <a:rPr sz="2700" spc="-9" baseline="3034" dirty="0" smtClean="0">
                <a:latin typeface="Calibri"/>
                <a:cs typeface="Calibri"/>
              </a:rPr>
              <a:t>l</a:t>
            </a:r>
            <a:r>
              <a:rPr sz="2700" spc="-4" baseline="3034" dirty="0" smtClean="0">
                <a:latin typeface="Calibri"/>
                <a:cs typeface="Calibri"/>
              </a:rPr>
              <a:t>e</a:t>
            </a:r>
            <a:r>
              <a:rPr sz="2700" spc="25" baseline="3034" dirty="0" smtClean="0">
                <a:latin typeface="Calibri"/>
                <a:cs typeface="Calibri"/>
              </a:rPr>
              <a:t>m</a:t>
            </a:r>
            <a:r>
              <a:rPr sz="2700" spc="-4" baseline="3034" dirty="0" smtClean="0">
                <a:latin typeface="Calibri"/>
                <a:cs typeface="Calibri"/>
              </a:rPr>
              <a:t>e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ar</a:t>
            </a:r>
            <a:r>
              <a:rPr sz="2700" spc="8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-34" baseline="3034" dirty="0" smtClean="0">
                <a:latin typeface="Calibri"/>
                <a:cs typeface="Calibri"/>
              </a:rPr>
              <a:t>s</a:t>
            </a:r>
            <a:r>
              <a:rPr sz="2700" spc="19" baseline="3034" dirty="0" smtClean="0">
                <a:latin typeface="Calibri"/>
                <a:cs typeface="Calibri"/>
              </a:rPr>
              <a:t>t</a:t>
            </a:r>
            <a:r>
              <a:rPr sz="2700" spc="-50" baseline="3034" dirty="0" smtClean="0">
                <a:latin typeface="Calibri"/>
                <a:cs typeface="Calibri"/>
              </a:rPr>
              <a:t>r</a:t>
            </a:r>
            <a:r>
              <a:rPr sz="2700" spc="-19" baseline="3034" dirty="0" smtClean="0">
                <a:latin typeface="Calibri"/>
                <a:cs typeface="Calibri"/>
              </a:rPr>
              <a:t>a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-4" baseline="3034" dirty="0" smtClean="0">
                <a:latin typeface="Calibri"/>
                <a:cs typeface="Calibri"/>
              </a:rPr>
              <a:t>gi</a:t>
            </a:r>
            <a:r>
              <a:rPr sz="2700" spc="0" baseline="3034" dirty="0" smtClean="0">
                <a:latin typeface="Calibri"/>
                <a:cs typeface="Calibri"/>
              </a:rPr>
              <a:t>as</a:t>
            </a:r>
            <a:r>
              <a:rPr sz="2700" spc="11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50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  <a:spcBef>
                <a:spcPts val="11"/>
              </a:spcBef>
            </a:pP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-4" baseline="1517" dirty="0" smtClean="0">
                <a:latin typeface="Calibri"/>
                <a:cs typeface="Calibri"/>
              </a:rPr>
              <a:t>li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ar</a:t>
            </a:r>
            <a:r>
              <a:rPr sz="2700" spc="13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</a:t>
            </a:r>
            <a:r>
              <a:rPr sz="2700" spc="14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h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m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29" baseline="1517" dirty="0" smtClean="0">
                <a:latin typeface="Calibri"/>
                <a:cs typeface="Calibri"/>
              </a:rPr>
              <a:t>g</a:t>
            </a:r>
            <a:r>
              <a:rPr sz="2700" spc="0" baseline="1517" dirty="0" smtClean="0">
                <a:latin typeface="Calibri"/>
                <a:cs typeface="Calibri"/>
              </a:rPr>
              <a:t>ar</a:t>
            </a:r>
            <a:r>
              <a:rPr sz="2700" spc="125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11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es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144" baseline="1517" dirty="0" smtClean="0">
                <a:latin typeface="Calibri"/>
                <a:cs typeface="Calibri"/>
              </a:rPr>
              <a:t> 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é</a:t>
            </a:r>
            <a:r>
              <a:rPr sz="2700" spc="25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139" baseline="1517" dirty="0" smtClean="0">
                <a:latin typeface="Calibri"/>
                <a:cs typeface="Calibri"/>
              </a:rPr>
              <a:t> </a:t>
            </a:r>
            <a:r>
              <a:rPr sz="2700" spc="14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10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144" baseline="1517" dirty="0" smtClean="0">
                <a:latin typeface="Calibri"/>
                <a:cs typeface="Calibri"/>
              </a:rPr>
              <a:t> 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29" baseline="1517" dirty="0" smtClean="0">
                <a:latin typeface="Calibri"/>
                <a:cs typeface="Calibri"/>
              </a:rPr>
              <a:t>rg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14" baseline="1517" dirty="0" smtClean="0">
                <a:latin typeface="Calibri"/>
                <a:cs typeface="Calibri"/>
              </a:rPr>
              <a:t>z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13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9" baseline="1517" dirty="0" smtClean="0">
                <a:latin typeface="Calibri"/>
                <a:cs typeface="Calibri"/>
              </a:rPr>
              <a:t>h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ví</a:t>
            </a:r>
            <a:r>
              <a:rPr sz="2700" spc="-34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a,</a:t>
            </a:r>
            <a:r>
              <a:rPr sz="2700" spc="13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</a:t>
            </a:r>
            <a:r>
              <a:rPr sz="2700" spc="144" baseline="1517" dirty="0" smtClean="0">
                <a:latin typeface="Calibri"/>
                <a:cs typeface="Calibri"/>
              </a:rPr>
              <a:t> 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34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14" baseline="1517" dirty="0" smtClean="0">
                <a:latin typeface="Calibri"/>
                <a:cs typeface="Calibri"/>
              </a:rPr>
              <a:t>r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b</a:t>
            </a:r>
            <a:r>
              <a:rPr sz="2700" spc="-9" baseline="1517" dirty="0" smtClean="0">
                <a:latin typeface="Calibri"/>
                <a:cs typeface="Calibri"/>
              </a:rPr>
              <a:t>u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r</a:t>
            </a:r>
            <a:r>
              <a:rPr sz="2700" spc="14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4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í</a:t>
            </a:r>
            <a:r>
              <a:rPr sz="2700" spc="139" baseline="1517" dirty="0" smtClean="0">
                <a:latin typeface="Calibri"/>
                <a:cs typeface="Calibri"/>
              </a:rPr>
              <a:t> </a:t>
            </a:r>
            <a:r>
              <a:rPr sz="2700" spc="14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1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9132" y="2350516"/>
            <a:ext cx="810900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54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14" baseline="3034" dirty="0" smtClean="0">
                <a:latin typeface="Calibri"/>
                <a:cs typeface="Calibri"/>
              </a:rPr>
              <a:t>s</a:t>
            </a: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25" baseline="3034" dirty="0" smtClean="0">
                <a:latin typeface="Calibri"/>
                <a:cs typeface="Calibri"/>
              </a:rPr>
              <a:t>r</a:t>
            </a:r>
            <a:r>
              <a:rPr sz="2700" spc="14" baseline="3034" dirty="0" smtClean="0">
                <a:latin typeface="Calibri"/>
                <a:cs typeface="Calibri"/>
              </a:rPr>
              <a:t>e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271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y</a:t>
            </a:r>
            <a:r>
              <a:rPr sz="2700" spc="291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de</a:t>
            </a:r>
            <a:r>
              <a:rPr sz="2700" spc="0" baseline="3034" dirty="0" smtClean="0">
                <a:latin typeface="Calibri"/>
                <a:cs typeface="Calibri"/>
              </a:rPr>
              <a:t>r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h</a:t>
            </a:r>
            <a:r>
              <a:rPr sz="2700" spc="0" baseline="3034" dirty="0" smtClean="0">
                <a:latin typeface="Calibri"/>
                <a:cs typeface="Calibri"/>
              </a:rPr>
              <a:t>o</a:t>
            </a:r>
            <a:r>
              <a:rPr sz="2700" spc="276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271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291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-19" baseline="3034" dirty="0" smtClean="0">
                <a:latin typeface="Calibri"/>
                <a:cs typeface="Calibri"/>
              </a:rPr>
              <a:t>f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rma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9" baseline="3034" dirty="0" smtClean="0">
                <a:latin typeface="Calibri"/>
                <a:cs typeface="Calibri"/>
              </a:rPr>
              <a:t>ó</a:t>
            </a:r>
            <a:r>
              <a:rPr sz="2700" spc="0" baseline="3034" dirty="0" smtClean="0">
                <a:latin typeface="Calibri"/>
                <a:cs typeface="Calibri"/>
              </a:rPr>
              <a:t>n.</a:t>
            </a:r>
            <a:r>
              <a:rPr sz="2700" spc="266" baseline="3034" dirty="0" smtClean="0">
                <a:latin typeface="Calibri"/>
                <a:cs typeface="Calibri"/>
              </a:rPr>
              <a:t> </a:t>
            </a:r>
            <a:r>
              <a:rPr sz="2700" spc="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l</a:t>
            </a:r>
            <a:r>
              <a:rPr sz="2700" spc="261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-4" baseline="3034" dirty="0" smtClean="0">
                <a:latin typeface="Calibri"/>
                <a:cs typeface="Calibri"/>
              </a:rPr>
              <a:t>g</a:t>
            </a:r>
            <a:r>
              <a:rPr sz="2700" spc="-50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ama</a:t>
            </a:r>
            <a:r>
              <a:rPr sz="2700" spc="276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14" baseline="3034" dirty="0" smtClean="0">
                <a:latin typeface="Calibri"/>
                <a:cs typeface="Calibri"/>
              </a:rPr>
              <a:t>n</a:t>
            </a:r>
            <a:r>
              <a:rPr sz="2700" spc="-9" baseline="3034" dirty="0" smtClean="0">
                <a:latin typeface="Calibri"/>
                <a:cs typeface="Calibri"/>
              </a:rPr>
              <a:t>u</a:t>
            </a:r>
            <a:r>
              <a:rPr sz="2700" spc="0" baseline="3034" dirty="0" smtClean="0">
                <a:latin typeface="Calibri"/>
                <a:cs typeface="Calibri"/>
              </a:rPr>
              <a:t>al</a:t>
            </a:r>
            <a:r>
              <a:rPr sz="2700" spc="286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281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54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b</a:t>
            </a:r>
            <a:r>
              <a:rPr sz="2700" spc="0" baseline="3034" dirty="0" smtClean="0">
                <a:latin typeface="Calibri"/>
                <a:cs typeface="Calibri"/>
              </a:rPr>
              <a:t>ajo</a:t>
            </a:r>
            <a:r>
              <a:rPr sz="2700" spc="281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25" baseline="3034" dirty="0" smtClean="0">
                <a:latin typeface="Calibri"/>
                <a:cs typeface="Calibri"/>
              </a:rPr>
              <a:t>r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h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v</a:t>
            </a:r>
            <a:r>
              <a:rPr sz="2700" spc="19" baseline="3034" dirty="0" smtClean="0">
                <a:latin typeface="Calibri"/>
                <a:cs typeface="Calibri"/>
              </a:rPr>
              <a:t>í</a:t>
            </a:r>
            <a:r>
              <a:rPr sz="2700" spc="-34" baseline="3034" dirty="0" smtClean="0">
                <a:latin typeface="Calibri"/>
                <a:cs typeface="Calibri"/>
              </a:rPr>
              <a:t>s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9" baseline="3034" dirty="0" smtClean="0">
                <a:latin typeface="Calibri"/>
                <a:cs typeface="Calibri"/>
              </a:rPr>
              <a:t>i</a:t>
            </a:r>
            <a:r>
              <a:rPr sz="2700" spc="-19" baseline="3034" dirty="0" smtClean="0">
                <a:latin typeface="Calibri"/>
                <a:cs typeface="Calibri"/>
              </a:rPr>
              <a:t>c</a:t>
            </a:r>
            <a:r>
              <a:rPr sz="2700" spc="0" baseline="3034" dirty="0" smtClean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54414" y="2350516"/>
            <a:ext cx="70624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9" baseline="3034" dirty="0" smtClean="0">
                <a:latin typeface="Calibri"/>
                <a:cs typeface="Calibri"/>
              </a:rPr>
              <a:t>q</a:t>
            </a:r>
            <a:r>
              <a:rPr sz="2700" spc="9" baseline="3034" dirty="0" smtClean="0">
                <a:latin typeface="Calibri"/>
                <a:cs typeface="Calibri"/>
              </a:rPr>
              <a:t>u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261" baseline="3034" dirty="0" smtClean="0">
                <a:latin typeface="Calibri"/>
                <a:cs typeface="Calibri"/>
              </a:rPr>
              <a:t> </a:t>
            </a:r>
            <a:r>
              <a:rPr sz="2700" spc="14" baseline="3034" dirty="0" smtClean="0">
                <a:latin typeface="Calibri"/>
                <a:cs typeface="Calibri"/>
              </a:rPr>
              <a:t>se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9132" y="2624607"/>
            <a:ext cx="8929599" cy="5289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9" baseline="3034" dirty="0" smtClean="0">
                <a:latin typeface="Calibri"/>
                <a:cs typeface="Calibri"/>
              </a:rPr>
              <a:t>s</a:t>
            </a:r>
            <a:r>
              <a:rPr sz="2700" spc="14" baseline="3034" dirty="0" smtClean="0">
                <a:latin typeface="Calibri"/>
                <a:cs typeface="Calibri"/>
              </a:rPr>
              <a:t>e</a:t>
            </a:r>
            <a:r>
              <a:rPr sz="2700" spc="-34" baseline="3034" dirty="0" smtClean="0">
                <a:latin typeface="Calibri"/>
                <a:cs typeface="Calibri"/>
              </a:rPr>
              <a:t>n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150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134" baseline="3034" dirty="0" smtClean="0">
                <a:latin typeface="Calibri"/>
                <a:cs typeface="Calibri"/>
              </a:rPr>
              <a:t> </a:t>
            </a:r>
            <a:r>
              <a:rPr sz="2700" spc="14" baseline="3034" dirty="0" smtClean="0">
                <a:latin typeface="Calibri"/>
                <a:cs typeface="Calibri"/>
              </a:rPr>
              <a:t>u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144" baseline="3034" dirty="0" smtClean="0">
                <a:latin typeface="Calibri"/>
                <a:cs typeface="Calibri"/>
              </a:rPr>
              <a:t> </a:t>
            </a:r>
            <a:r>
              <a:rPr sz="2700" spc="14" baseline="3034" dirty="0" smtClean="0">
                <a:latin typeface="Calibri"/>
                <a:cs typeface="Calibri"/>
              </a:rPr>
              <a:t>g</a:t>
            </a:r>
            <a:r>
              <a:rPr sz="2700" spc="-9" baseline="3034" dirty="0" smtClean="0">
                <a:latin typeface="Calibri"/>
                <a:cs typeface="Calibri"/>
              </a:rPr>
              <a:t>u</a:t>
            </a:r>
            <a:r>
              <a:rPr sz="2700" spc="-4" baseline="3034" dirty="0" smtClean="0">
                <a:latin typeface="Calibri"/>
                <a:cs typeface="Calibri"/>
              </a:rPr>
              <a:t>í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150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50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175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ar</a:t>
            </a:r>
            <a:r>
              <a:rPr sz="2700" spc="119" baseline="3034" dirty="0" smtClean="0">
                <a:latin typeface="Calibri"/>
                <a:cs typeface="Calibri"/>
              </a:rPr>
              <a:t> </a:t>
            </a:r>
            <a:r>
              <a:rPr sz="2700" spc="9" baseline="3034" dirty="0" smtClean="0">
                <a:latin typeface="Calibri"/>
                <a:cs typeface="Calibri"/>
              </a:rPr>
              <a:t>s</a:t>
            </a:r>
            <a:r>
              <a:rPr sz="2700" spc="14" baseline="3034" dirty="0" smtClean="0">
                <a:latin typeface="Calibri"/>
                <a:cs typeface="Calibri"/>
              </a:rPr>
              <a:t>e</a:t>
            </a:r>
            <a:r>
              <a:rPr sz="2700" spc="-9" baseline="3034" dirty="0" smtClean="0">
                <a:latin typeface="Calibri"/>
                <a:cs typeface="Calibri"/>
              </a:rPr>
              <a:t>gu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m</a:t>
            </a:r>
            <a:r>
              <a:rPr sz="2700" spc="14" baseline="3034" dirty="0" smtClean="0">
                <a:latin typeface="Calibri"/>
                <a:cs typeface="Calibri"/>
              </a:rPr>
              <a:t>ie</a:t>
            </a:r>
            <a:r>
              <a:rPr sz="2700" spc="-34" baseline="3034" dirty="0" smtClean="0">
                <a:latin typeface="Calibri"/>
                <a:cs typeface="Calibri"/>
              </a:rPr>
              <a:t>n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o</a:t>
            </a:r>
            <a:r>
              <a:rPr sz="2700" spc="13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144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144" baseline="3034" dirty="0" smtClean="0">
                <a:latin typeface="Calibri"/>
                <a:cs typeface="Calibri"/>
              </a:rPr>
              <a:t> 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-29" baseline="3034" dirty="0" smtClean="0">
                <a:latin typeface="Calibri"/>
                <a:cs typeface="Calibri"/>
              </a:rPr>
              <a:t>rg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14" baseline="3034" dirty="0" smtClean="0">
                <a:latin typeface="Calibri"/>
                <a:cs typeface="Calibri"/>
              </a:rPr>
              <a:t>z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9" baseline="3034" dirty="0" smtClean="0">
                <a:latin typeface="Calibri"/>
                <a:cs typeface="Calibri"/>
              </a:rPr>
              <a:t>ó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r>
              <a:rPr sz="2700" spc="13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u</a:t>
            </a:r>
            <a:r>
              <a:rPr sz="2700" spc="0" baseline="3034" dirty="0" smtClean="0">
                <a:latin typeface="Calibri"/>
                <a:cs typeface="Calibri"/>
              </a:rPr>
              <a:t>m</a:t>
            </a:r>
            <a:r>
              <a:rPr sz="2700" spc="14" baseline="3034" dirty="0" smtClean="0">
                <a:latin typeface="Calibri"/>
                <a:cs typeface="Calibri"/>
              </a:rPr>
              <a:t>e</a:t>
            </a:r>
            <a:r>
              <a:rPr sz="2700" spc="-34" baseline="3034" dirty="0" smtClean="0">
                <a:latin typeface="Calibri"/>
                <a:cs typeface="Calibri"/>
              </a:rPr>
              <a:t>n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al</a:t>
            </a:r>
            <a:r>
              <a:rPr sz="2700" spc="144" baseline="3034" dirty="0" smtClean="0">
                <a:latin typeface="Calibri"/>
                <a:cs typeface="Calibri"/>
              </a:rPr>
              <a:t> </a:t>
            </a:r>
            <a:r>
              <a:rPr sz="2700" spc="9" baseline="3034" dirty="0" smtClean="0">
                <a:latin typeface="Calibri"/>
                <a:cs typeface="Calibri"/>
              </a:rPr>
              <a:t>d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l</a:t>
            </a:r>
            <a:r>
              <a:rPr sz="2700" spc="13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M</a:t>
            </a:r>
            <a:r>
              <a:rPr sz="2700" spc="9" baseline="3034" dirty="0" smtClean="0">
                <a:latin typeface="Calibri"/>
                <a:cs typeface="Calibri"/>
              </a:rPr>
              <a:t>u</a:t>
            </a:r>
            <a:r>
              <a:rPr sz="2700" spc="-9" baseline="3034" dirty="0" smtClean="0">
                <a:latin typeface="Calibri"/>
                <a:cs typeface="Calibri"/>
              </a:rPr>
              <a:t>se</a:t>
            </a:r>
            <a:r>
              <a:rPr sz="2700" spc="0" baseline="3034" dirty="0" smtClean="0">
                <a:latin typeface="Calibri"/>
                <a:cs typeface="Calibri"/>
              </a:rPr>
              <a:t>o</a:t>
            </a:r>
            <a:r>
              <a:rPr sz="2700" spc="15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F</a:t>
            </a:r>
            <a:r>
              <a:rPr sz="2700" spc="-50" baseline="3034" dirty="0" smtClean="0">
                <a:latin typeface="Calibri"/>
                <a:cs typeface="Calibri"/>
              </a:rPr>
              <a:t>r</a:t>
            </a:r>
            <a:r>
              <a:rPr sz="2700" spc="25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9" baseline="3034" dirty="0" smtClean="0">
                <a:latin typeface="Calibri"/>
                <a:cs typeface="Calibri"/>
              </a:rPr>
              <a:t>s</a:t>
            </a:r>
            <a:r>
              <a:rPr sz="2700" spc="-19" baseline="3034" dirty="0" smtClean="0">
                <a:latin typeface="Calibri"/>
                <a:cs typeface="Calibri"/>
              </a:rPr>
              <a:t>c</a:t>
            </a:r>
            <a:r>
              <a:rPr sz="2700" spc="0" baseline="3034" dirty="0" smtClean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  <a:p>
            <a:pPr marL="12700" marR="34335">
              <a:lnSpc>
                <a:spcPts val="2165"/>
              </a:lnSpc>
              <a:spcBef>
                <a:spcPts val="11"/>
              </a:spcBef>
            </a:pPr>
            <a:r>
              <a:rPr sz="2700" spc="0" baseline="1517" dirty="0" smtClean="0">
                <a:latin typeface="Calibri"/>
                <a:cs typeface="Calibri"/>
              </a:rPr>
              <a:t>C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4" baseline="1517" dirty="0" smtClean="0">
                <a:latin typeface="Calibri"/>
                <a:cs typeface="Calibri"/>
              </a:rPr>
              <a:t>ssí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a t</a:t>
            </a:r>
            <a:r>
              <a:rPr sz="2700" spc="-54" baseline="1517" dirty="0" smtClean="0">
                <a:latin typeface="Calibri"/>
                <a:cs typeface="Calibri"/>
              </a:rPr>
              <a:t>r</a:t>
            </a:r>
            <a:r>
              <a:rPr sz="2700" spc="-19" baseline="1517" dirty="0" smtClean="0">
                <a:latin typeface="Calibri"/>
                <a:cs typeface="Calibri"/>
              </a:rPr>
              <a:t>av</a:t>
            </a:r>
            <a:r>
              <a:rPr sz="2700" spc="-9" baseline="1517" dirty="0" smtClean="0">
                <a:latin typeface="Calibri"/>
                <a:cs typeface="Calibri"/>
              </a:rPr>
              <a:t>é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ne</a:t>
            </a:r>
            <a:r>
              <a:rPr sz="2700" spc="0" baseline="1517" dirty="0" smtClean="0">
                <a:latin typeface="Calibri"/>
                <a:cs typeface="Calibri"/>
              </a:rPr>
              <a:t>s y 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ed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mi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-34" baseline="1517" dirty="0" smtClean="0">
                <a:latin typeface="Calibri"/>
                <a:cs typeface="Calibri"/>
              </a:rPr>
              <a:t>n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7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24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4" baseline="1517" dirty="0" smtClean="0">
                <a:latin typeface="Calibri"/>
                <a:cs typeface="Calibri"/>
              </a:rPr>
              <a:t>g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ar</a:t>
            </a:r>
            <a:r>
              <a:rPr sz="2700" spc="2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-4" baseline="1517" dirty="0" smtClean="0">
                <a:latin typeface="Calibri"/>
                <a:cs typeface="Calibri"/>
              </a:rPr>
              <a:t> 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b</a:t>
            </a:r>
            <a:r>
              <a:rPr sz="2700" spc="0" baseline="1517" dirty="0" smtClean="0">
                <a:latin typeface="Calibri"/>
                <a:cs typeface="Calibri"/>
              </a:rPr>
              <a:t>j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-19" baseline="1517" dirty="0" smtClean="0">
                <a:latin typeface="Calibri"/>
                <a:cs typeface="Calibri"/>
              </a:rPr>
              <a:t>v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29132" y="3447948"/>
            <a:ext cx="8930545" cy="5288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l</a:t>
            </a:r>
            <a:r>
              <a:rPr sz="2700" spc="256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m</a:t>
            </a: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o</a:t>
            </a:r>
            <a:r>
              <a:rPr sz="2700" spc="276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q</a:t>
            </a:r>
            <a:r>
              <a:rPr sz="2700" spc="9" baseline="3034" dirty="0" smtClean="0">
                <a:latin typeface="Calibri"/>
                <a:cs typeface="Calibri"/>
              </a:rPr>
              <a:t>u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261" baseline="3034" dirty="0" smtClean="0">
                <a:latin typeface="Calibri"/>
                <a:cs typeface="Calibri"/>
              </a:rPr>
              <a:t> </a:t>
            </a:r>
            <a:r>
              <a:rPr sz="2700" spc="14" baseline="3034" dirty="0" smtClean="0">
                <a:latin typeface="Calibri"/>
                <a:cs typeface="Calibri"/>
              </a:rPr>
              <a:t>s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281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14" baseline="3034" dirty="0" smtClean="0">
                <a:latin typeface="Calibri"/>
                <a:cs typeface="Calibri"/>
              </a:rPr>
              <a:t>e</a:t>
            </a:r>
            <a:r>
              <a:rPr sz="2700" spc="9" baseline="3034" dirty="0" smtClean="0">
                <a:latin typeface="Calibri"/>
                <a:cs typeface="Calibri"/>
              </a:rPr>
              <a:t>n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261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14" baseline="3034" dirty="0" smtClean="0">
                <a:latin typeface="Calibri"/>
                <a:cs typeface="Calibri"/>
              </a:rPr>
              <a:t>l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-14" baseline="3034" dirty="0" smtClean="0">
                <a:latin typeface="Calibri"/>
                <a:cs typeface="Calibri"/>
              </a:rPr>
              <a:t>z</a:t>
            </a:r>
            <a:r>
              <a:rPr sz="2700" spc="0" baseline="3034" dirty="0" smtClean="0">
                <a:latin typeface="Calibri"/>
                <a:cs typeface="Calibri"/>
              </a:rPr>
              <a:t>ar</a:t>
            </a:r>
            <a:r>
              <a:rPr sz="2700" spc="266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256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r</a:t>
            </a:r>
            <a:r>
              <a:rPr sz="2700" spc="-14" baseline="3034" dirty="0" smtClean="0">
                <a:latin typeface="Calibri"/>
                <a:cs typeface="Calibri"/>
              </a:rPr>
              <a:t>e</a:t>
            </a:r>
            <a:r>
              <a:rPr sz="2700" spc="14" baseline="3034" dirty="0" smtClean="0">
                <a:latin typeface="Calibri"/>
                <a:cs typeface="Calibri"/>
              </a:rPr>
              <a:t>g</a:t>
            </a:r>
            <a:r>
              <a:rPr sz="2700" spc="-9" baseline="3034" dirty="0" smtClean="0">
                <a:latin typeface="Calibri"/>
                <a:cs typeface="Calibri"/>
              </a:rPr>
              <a:t>u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0" baseline="3034" dirty="0" smtClean="0">
                <a:latin typeface="Calibri"/>
                <a:cs typeface="Calibri"/>
              </a:rPr>
              <a:t>ar</a:t>
            </a:r>
            <a:r>
              <a:rPr sz="2700" spc="266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291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14" baseline="3034" dirty="0" smtClean="0">
                <a:latin typeface="Calibri"/>
                <a:cs typeface="Calibri"/>
              </a:rPr>
              <a:t>d</a:t>
            </a:r>
            <a:r>
              <a:rPr sz="2700" spc="-9" baseline="3034" dirty="0" smtClean="0">
                <a:latin typeface="Calibri"/>
                <a:cs typeface="Calibri"/>
              </a:rPr>
              <a:t>u</a:t>
            </a:r>
            <a:r>
              <a:rPr sz="2700" spc="4" baseline="3034" dirty="0" smtClean="0">
                <a:latin typeface="Calibri"/>
                <a:cs typeface="Calibri"/>
              </a:rPr>
              <a:t>cc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9" baseline="3034" dirty="0" smtClean="0">
                <a:latin typeface="Calibri"/>
                <a:cs typeface="Calibri"/>
              </a:rPr>
              <a:t>ó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r>
              <a:rPr sz="2700" spc="271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281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u</a:t>
            </a:r>
            <a:r>
              <a:rPr sz="2700" spc="0" baseline="3034" dirty="0" smtClean="0">
                <a:latin typeface="Calibri"/>
                <a:cs typeface="Calibri"/>
              </a:rPr>
              <a:t>m</a:t>
            </a:r>
            <a:r>
              <a:rPr sz="2700" spc="14" baseline="3034" dirty="0" smtClean="0">
                <a:latin typeface="Calibri"/>
                <a:cs typeface="Calibri"/>
              </a:rPr>
              <a:t>e</a:t>
            </a:r>
            <a:r>
              <a:rPr sz="2700" spc="-34" baseline="3034" dirty="0" smtClean="0">
                <a:latin typeface="Calibri"/>
                <a:cs typeface="Calibri"/>
              </a:rPr>
              <a:t>n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286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50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291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vi</a:t>
            </a:r>
            <a:r>
              <a:rPr sz="2700" spc="-29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ar</a:t>
            </a:r>
            <a:r>
              <a:rPr sz="2700" spc="261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la</a:t>
            </a:r>
            <a:endParaRPr sz="1800">
              <a:latin typeface="Calibri"/>
              <a:cs typeface="Calibri"/>
            </a:endParaRPr>
          </a:p>
          <a:p>
            <a:pPr marL="12700" marR="34335">
              <a:lnSpc>
                <a:spcPts val="2160"/>
              </a:lnSpc>
              <a:spcBef>
                <a:spcPts val="11"/>
              </a:spcBef>
            </a:pPr>
            <a:r>
              <a:rPr sz="2700" spc="-9" baseline="1517" dirty="0" smtClean="0">
                <a:latin typeface="Calibri"/>
                <a:cs typeface="Calibri"/>
              </a:rPr>
              <a:t>dup</a:t>
            </a:r>
            <a:r>
              <a:rPr sz="2700" spc="-4" baseline="1517" dirty="0" smtClean="0">
                <a:latin typeface="Calibri"/>
                <a:cs typeface="Calibri"/>
              </a:rPr>
              <a:t>li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ad</a:t>
            </a:r>
            <a:r>
              <a:rPr sz="2700" spc="6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44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-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mi</a:t>
            </a:r>
            <a:r>
              <a:rPr sz="2700" spc="-9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m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 y</a:t>
            </a:r>
            <a:r>
              <a:rPr sz="2700" spc="4" baseline="1517" dirty="0" smtClean="0">
                <a:latin typeface="Calibri"/>
                <a:cs typeface="Calibri"/>
              </a:rPr>
              <a:t> c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ar 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l 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C</a:t>
            </a:r>
            <a:r>
              <a:rPr sz="2700" spc="-19" baseline="1517" dirty="0" smtClean="0">
                <a:latin typeface="Calibri"/>
                <a:cs typeface="Calibri"/>
              </a:rPr>
              <a:t>a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ál</a:t>
            </a:r>
            <a:r>
              <a:rPr sz="2700" spc="4" baseline="1517" dirty="0" smtClean="0">
                <a:latin typeface="Calibri"/>
                <a:cs typeface="Calibri"/>
              </a:rPr>
              <a:t>o</a:t>
            </a:r>
            <a:r>
              <a:rPr sz="2700" spc="-29" baseline="1517" dirty="0" smtClean="0">
                <a:latin typeface="Calibri"/>
                <a:cs typeface="Calibri"/>
              </a:rPr>
              <a:t>g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D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-4" baseline="1517" dirty="0" smtClean="0">
                <a:latin typeface="Calibri"/>
                <a:cs typeface="Calibri"/>
              </a:rPr>
              <a:t>s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4" baseline="1517" dirty="0" smtClean="0">
                <a:latin typeface="Calibri"/>
                <a:cs typeface="Calibri"/>
              </a:rPr>
              <a:t>si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u</a:t>
            </a:r>
            <a:r>
              <a:rPr sz="2700" spc="0" baseline="1517" dirty="0" smtClean="0">
                <a:latin typeface="Calibri"/>
                <a:cs typeface="Calibri"/>
              </a:rPr>
              <a:t>m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-34" baseline="1517" dirty="0" smtClean="0">
                <a:latin typeface="Calibri"/>
                <a:cs typeface="Calibri"/>
              </a:rPr>
              <a:t>n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49" baseline="1517" dirty="0" smtClean="0">
                <a:latin typeface="Calibri"/>
                <a:cs typeface="Calibri"/>
              </a:rPr>
              <a:t> </a:t>
            </a:r>
            <a:r>
              <a:rPr sz="2700" spc="4" baseline="1517" dirty="0" smtClean="0">
                <a:latin typeface="Calibri"/>
                <a:cs typeface="Calibri"/>
              </a:rPr>
              <a:t>(</a:t>
            </a:r>
            <a:r>
              <a:rPr sz="2700" spc="0" baseline="1517" dirty="0" smtClean="0">
                <a:latin typeface="Calibri"/>
                <a:cs typeface="Calibri"/>
              </a:rPr>
              <a:t>CD</a:t>
            </a:r>
            <a:r>
              <a:rPr sz="2700" spc="-4" baseline="1517" dirty="0" smtClean="0">
                <a:latin typeface="Calibri"/>
                <a:cs typeface="Calibri"/>
              </a:rPr>
              <a:t>D</a:t>
            </a:r>
            <a:r>
              <a:rPr sz="2700" spc="4" baseline="1517" dirty="0" smtClean="0">
                <a:latin typeface="Calibri"/>
                <a:cs typeface="Calibri"/>
              </a:rPr>
              <a:t>)</a:t>
            </a:r>
            <a:r>
              <a:rPr sz="2700" spc="0" baseline="1517" dirty="0" smtClean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3644785"/>
            <a:ext cx="3660648" cy="2484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 descr="C:\Users\B. ROCHA CORDERO\Downloads\Logo MFC Negro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8157"/>
            <a:ext cx="1905000" cy="125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6129527"/>
            <a:ext cx="12195048" cy="728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161534" y="1072921"/>
            <a:ext cx="1460768" cy="2786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35"/>
              </a:lnSpc>
              <a:spcBef>
                <a:spcPts val="106"/>
              </a:spcBef>
            </a:pPr>
            <a:r>
              <a:rPr sz="3000" b="1" spc="0" baseline="2730" dirty="0" smtClean="0">
                <a:latin typeface="Calibri"/>
                <a:cs typeface="Calibri"/>
              </a:rPr>
              <a:t>4.</a:t>
            </a:r>
            <a:r>
              <a:rPr sz="3000" b="1" spc="-25" baseline="2730" dirty="0" smtClean="0">
                <a:latin typeface="Calibri"/>
                <a:cs typeface="Calibri"/>
              </a:rPr>
              <a:t> </a:t>
            </a:r>
            <a:r>
              <a:rPr sz="3000" b="1" spc="0" baseline="2730" dirty="0" smtClean="0">
                <a:latin typeface="Calibri"/>
                <a:cs typeface="Calibri"/>
              </a:rPr>
              <a:t>O</a:t>
            </a:r>
            <a:r>
              <a:rPr sz="3000" b="1" spc="9" baseline="2730" dirty="0" smtClean="0">
                <a:latin typeface="Calibri"/>
                <a:cs typeface="Calibri"/>
              </a:rPr>
              <a:t>B</a:t>
            </a:r>
            <a:r>
              <a:rPr sz="3000" b="1" spc="-9" baseline="2730" dirty="0" smtClean="0">
                <a:latin typeface="Calibri"/>
                <a:cs typeface="Calibri"/>
              </a:rPr>
              <a:t>J</a:t>
            </a:r>
            <a:r>
              <a:rPr sz="3000" b="1" spc="-14" baseline="2730" dirty="0" smtClean="0">
                <a:latin typeface="Calibri"/>
                <a:cs typeface="Calibri"/>
              </a:rPr>
              <a:t>E</a:t>
            </a:r>
            <a:r>
              <a:rPr sz="3000" b="1" spc="0" baseline="2730" dirty="0" smtClean="0">
                <a:latin typeface="Calibri"/>
                <a:cs typeface="Calibri"/>
              </a:rPr>
              <a:t>T</a:t>
            </a:r>
            <a:r>
              <a:rPr sz="3000" b="1" spc="-4" baseline="2730" dirty="0" smtClean="0">
                <a:latin typeface="Calibri"/>
                <a:cs typeface="Calibri"/>
              </a:rPr>
              <a:t>I</a:t>
            </a:r>
            <a:r>
              <a:rPr sz="3000" b="1" spc="-50" baseline="2730" dirty="0" smtClean="0">
                <a:latin typeface="Calibri"/>
                <a:cs typeface="Calibri"/>
              </a:rPr>
              <a:t>V</a:t>
            </a:r>
            <a:r>
              <a:rPr sz="3000" b="1" spc="0" baseline="2730" dirty="0" smtClean="0">
                <a:latin typeface="Calibri"/>
                <a:cs typeface="Calibri"/>
              </a:rPr>
              <a:t>OS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1933" y="2046351"/>
            <a:ext cx="896672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4" baseline="3034" dirty="0" smtClean="0">
                <a:latin typeface="Calibri"/>
                <a:cs typeface="Calibri"/>
              </a:rPr>
              <a:t>O</a:t>
            </a:r>
            <a:r>
              <a:rPr sz="2700" b="1" spc="0" baseline="3034" dirty="0" smtClean="0">
                <a:latin typeface="Calibri"/>
                <a:cs typeface="Calibri"/>
              </a:rPr>
              <a:t>BJ</a:t>
            </a:r>
            <a:r>
              <a:rPr sz="2700" b="1" spc="9" baseline="3034" dirty="0" smtClean="0">
                <a:latin typeface="Calibri"/>
                <a:cs typeface="Calibri"/>
              </a:rPr>
              <a:t>E</a:t>
            </a:r>
            <a:r>
              <a:rPr sz="2700" b="1" spc="0" baseline="3034" dirty="0" smtClean="0">
                <a:latin typeface="Calibri"/>
                <a:cs typeface="Calibri"/>
              </a:rPr>
              <a:t>TI</a:t>
            </a:r>
            <a:r>
              <a:rPr sz="2700" b="1" spc="-59" baseline="3034" dirty="0" smtClean="0">
                <a:latin typeface="Calibri"/>
                <a:cs typeface="Calibri"/>
              </a:rPr>
              <a:t>V</a:t>
            </a:r>
            <a:r>
              <a:rPr sz="2700" b="1" spc="0" baseline="3034" dirty="0" smtClean="0">
                <a:latin typeface="Calibri"/>
                <a:cs typeface="Calibri"/>
              </a:rPr>
              <a:t>O</a:t>
            </a:r>
            <a:r>
              <a:rPr sz="2700" b="1" spc="109" baseline="3034" dirty="0" smtClean="0">
                <a:latin typeface="Calibri"/>
                <a:cs typeface="Calibri"/>
              </a:rPr>
              <a:t> </a:t>
            </a:r>
            <a:r>
              <a:rPr sz="2700" b="1" spc="0" baseline="3034" dirty="0" smtClean="0">
                <a:latin typeface="Calibri"/>
                <a:cs typeface="Calibri"/>
              </a:rPr>
              <a:t>G</a:t>
            </a:r>
            <a:r>
              <a:rPr sz="2700" b="1" spc="14" baseline="3034" dirty="0" smtClean="0">
                <a:latin typeface="Calibri"/>
                <a:cs typeface="Calibri"/>
              </a:rPr>
              <a:t>E</a:t>
            </a:r>
            <a:r>
              <a:rPr sz="2700" b="1" spc="-9" baseline="3034" dirty="0" smtClean="0">
                <a:latin typeface="Calibri"/>
                <a:cs typeface="Calibri"/>
              </a:rPr>
              <a:t>N</a:t>
            </a:r>
            <a:r>
              <a:rPr sz="2700" b="1" spc="9" baseline="3034" dirty="0" smtClean="0">
                <a:latin typeface="Calibri"/>
                <a:cs typeface="Calibri"/>
              </a:rPr>
              <a:t>E</a:t>
            </a:r>
            <a:r>
              <a:rPr sz="2700" b="1" spc="-4" baseline="3034" dirty="0" smtClean="0">
                <a:latin typeface="Calibri"/>
                <a:cs typeface="Calibri"/>
              </a:rPr>
              <a:t>R</a:t>
            </a:r>
            <a:r>
              <a:rPr sz="2700" b="1" spc="-9" baseline="3034" dirty="0" smtClean="0">
                <a:latin typeface="Calibri"/>
                <a:cs typeface="Calibri"/>
              </a:rPr>
              <a:t>A</a:t>
            </a:r>
            <a:r>
              <a:rPr sz="2700" b="1" spc="9" baseline="3034" dirty="0" smtClean="0">
                <a:latin typeface="Calibri"/>
                <a:cs typeface="Calibri"/>
              </a:rPr>
              <a:t>L</a:t>
            </a:r>
            <a:r>
              <a:rPr sz="2700" b="1" spc="0" baseline="3034" dirty="0" smtClean="0">
                <a:latin typeface="Calibri"/>
                <a:cs typeface="Calibri"/>
              </a:rPr>
              <a:t>:</a:t>
            </a:r>
            <a:r>
              <a:rPr sz="2700" b="1" spc="104" baseline="3034" dirty="0" smtClean="0">
                <a:latin typeface="Calibri"/>
                <a:cs typeface="Calibri"/>
              </a:rPr>
              <a:t> </a:t>
            </a:r>
            <a:r>
              <a:rPr sz="2700" spc="4" baseline="3034" dirty="0" smtClean="0">
                <a:latin typeface="Calibri"/>
                <a:cs typeface="Calibri"/>
              </a:rPr>
              <a:t>O</a:t>
            </a: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9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mi</a:t>
            </a:r>
            <a:r>
              <a:rPr sz="2700" spc="-14" baseline="3034" dirty="0" smtClean="0">
                <a:latin typeface="Calibri"/>
                <a:cs typeface="Calibri"/>
              </a:rPr>
              <a:t>z</a:t>
            </a:r>
            <a:r>
              <a:rPr sz="2700" spc="0" baseline="3034" dirty="0" smtClean="0">
                <a:latin typeface="Calibri"/>
                <a:cs typeface="Calibri"/>
              </a:rPr>
              <a:t>ar</a:t>
            </a:r>
            <a:r>
              <a:rPr sz="2700" spc="94" baseline="3034" dirty="0" smtClean="0">
                <a:latin typeface="Calibri"/>
                <a:cs typeface="Calibri"/>
              </a:rPr>
              <a:t> </a:t>
            </a:r>
            <a:r>
              <a:rPr sz="2700" spc="-29" baseline="3034" dirty="0" smtClean="0">
                <a:latin typeface="Calibri"/>
                <a:cs typeface="Calibri"/>
              </a:rPr>
              <a:t>l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8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4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4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79" baseline="3034" dirty="0" smtClean="0">
                <a:latin typeface="Calibri"/>
                <a:cs typeface="Calibri"/>
              </a:rPr>
              <a:t> </a:t>
            </a:r>
            <a:r>
              <a:rPr sz="2700" spc="14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114" baseline="3034" dirty="0" smtClean="0">
                <a:latin typeface="Calibri"/>
                <a:cs typeface="Calibri"/>
              </a:rPr>
              <a:t> </a:t>
            </a:r>
            <a:r>
              <a:rPr sz="2700" spc="-29" baseline="3034" dirty="0" smtClean="0">
                <a:latin typeface="Calibri"/>
                <a:cs typeface="Calibri"/>
              </a:rPr>
              <a:t>g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-34" baseline="3034" dirty="0" smtClean="0">
                <a:latin typeface="Calibri"/>
                <a:cs typeface="Calibri"/>
              </a:rPr>
              <a:t>s</a:t>
            </a:r>
            <a:r>
              <a:rPr sz="2700" spc="19" baseline="3034" dirty="0" smtClean="0">
                <a:latin typeface="Calibri"/>
                <a:cs typeface="Calibri"/>
              </a:rPr>
              <a:t>t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9" baseline="3034" dirty="0" smtClean="0">
                <a:latin typeface="Calibri"/>
                <a:cs typeface="Calibri"/>
              </a:rPr>
              <a:t>ó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r>
              <a:rPr sz="2700" spc="11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u</a:t>
            </a:r>
            <a:r>
              <a:rPr sz="2700" spc="0" baseline="3034" dirty="0" smtClean="0">
                <a:latin typeface="Calibri"/>
                <a:cs typeface="Calibri"/>
              </a:rPr>
              <a:t>m</a:t>
            </a:r>
            <a:r>
              <a:rPr sz="2700" spc="14" baseline="3034" dirty="0" smtClean="0">
                <a:latin typeface="Calibri"/>
                <a:cs typeface="Calibri"/>
              </a:rPr>
              <a:t>e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al</a:t>
            </a:r>
            <a:r>
              <a:rPr sz="2700" spc="99" baseline="3034" dirty="0" smtClean="0">
                <a:latin typeface="Calibri"/>
                <a:cs typeface="Calibri"/>
              </a:rPr>
              <a:t> </a:t>
            </a:r>
            <a:r>
              <a:rPr sz="2700" spc="14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89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8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25" baseline="3034" dirty="0" smtClean="0">
                <a:latin typeface="Calibri"/>
                <a:cs typeface="Calibri"/>
              </a:rPr>
              <a:t>r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h</a:t>
            </a:r>
            <a:r>
              <a:rPr sz="2700" spc="14" baseline="3034" dirty="0" smtClean="0">
                <a:latin typeface="Calibri"/>
                <a:cs typeface="Calibri"/>
              </a:rPr>
              <a:t>i</a:t>
            </a:r>
            <a:r>
              <a:rPr sz="2700" spc="-19" baseline="3034" dirty="0" smtClean="0">
                <a:latin typeface="Calibri"/>
                <a:cs typeface="Calibri"/>
              </a:rPr>
              <a:t>v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84" baseline="3034" dirty="0" smtClean="0">
                <a:latin typeface="Calibri"/>
                <a:cs typeface="Calibri"/>
              </a:rPr>
              <a:t> </a:t>
            </a:r>
            <a:r>
              <a:rPr sz="2700" spc="14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89" baseline="3034" dirty="0" smtClean="0">
                <a:latin typeface="Calibri"/>
                <a:cs typeface="Calibri"/>
              </a:rPr>
              <a:t> </a:t>
            </a:r>
            <a:r>
              <a:rPr sz="2700" spc="19" baseline="3034" dirty="0" smtClean="0">
                <a:latin typeface="Calibri"/>
                <a:cs typeface="Calibri"/>
              </a:rPr>
              <a:t>t</a:t>
            </a:r>
            <a:r>
              <a:rPr sz="2700" spc="-50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á</a:t>
            </a:r>
            <a:r>
              <a:rPr sz="2700" spc="4" baseline="3034" dirty="0" smtClean="0">
                <a:latin typeface="Calibri"/>
                <a:cs typeface="Calibri"/>
              </a:rPr>
              <a:t>m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1933" y="2321052"/>
            <a:ext cx="7621194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19" baseline="3034" dirty="0" smtClean="0">
                <a:latin typeface="Calibri"/>
                <a:cs typeface="Calibri"/>
              </a:rPr>
              <a:t>c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-34" baseline="3034" dirty="0" smtClean="0">
                <a:latin typeface="Calibri"/>
                <a:cs typeface="Calibri"/>
              </a:rPr>
              <a:t>n</a:t>
            </a:r>
            <a:r>
              <a:rPr sz="2700" spc="19" baseline="3034" dirty="0" smtClean="0">
                <a:latin typeface="Calibri"/>
                <a:cs typeface="Calibri"/>
              </a:rPr>
              <a:t>t</a:t>
            </a:r>
            <a:r>
              <a:rPr sz="2700" spc="-50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9" baseline="3034" dirty="0" smtClean="0">
                <a:latin typeface="Calibri"/>
                <a:cs typeface="Calibri"/>
              </a:rPr>
              <a:t>ó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r>
              <a:rPr sz="2700" spc="406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401" baseline="3034" dirty="0" smtClean="0">
                <a:latin typeface="Calibri"/>
                <a:cs typeface="Calibri"/>
              </a:rPr>
              <a:t> </a:t>
            </a:r>
            <a:r>
              <a:rPr sz="2700" spc="9" baseline="3034" dirty="0" smtClean="0">
                <a:latin typeface="Calibri"/>
                <a:cs typeface="Calibri"/>
              </a:rPr>
              <a:t>h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34" baseline="3034" dirty="0" smtClean="0">
                <a:latin typeface="Calibri"/>
                <a:cs typeface="Calibri"/>
              </a:rPr>
              <a:t>s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9" baseline="3034" dirty="0" smtClean="0">
                <a:latin typeface="Calibri"/>
                <a:cs typeface="Calibri"/>
              </a:rPr>
              <a:t>ó</a:t>
            </a:r>
            <a:r>
              <a:rPr sz="2700" spc="0" baseline="3034" dirty="0" smtClean="0">
                <a:latin typeface="Calibri"/>
                <a:cs typeface="Calibri"/>
              </a:rPr>
              <a:t>r</a:t>
            </a:r>
            <a:r>
              <a:rPr sz="2700" spc="-9" baseline="3034" dirty="0" smtClean="0">
                <a:latin typeface="Calibri"/>
                <a:cs typeface="Calibri"/>
              </a:rPr>
              <a:t>i</a:t>
            </a:r>
            <a:r>
              <a:rPr sz="2700" spc="-19" baseline="3034" dirty="0" smtClean="0">
                <a:latin typeface="Calibri"/>
                <a:cs typeface="Calibri"/>
              </a:rPr>
              <a:t>c</a:t>
            </a:r>
            <a:r>
              <a:rPr sz="2700" spc="0" baseline="3034" dirty="0" smtClean="0">
                <a:latin typeface="Calibri"/>
                <a:cs typeface="Calibri"/>
              </a:rPr>
              <a:t>o </a:t>
            </a:r>
            <a:r>
              <a:rPr sz="2700" spc="1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q</a:t>
            </a:r>
            <a:r>
              <a:rPr sz="2700" spc="9" baseline="3034" dirty="0" smtClean="0">
                <a:latin typeface="Calibri"/>
                <a:cs typeface="Calibri"/>
              </a:rPr>
              <a:t>u</a:t>
            </a:r>
            <a:r>
              <a:rPr sz="2700" spc="0" baseline="3034" dirty="0" smtClean="0">
                <a:latin typeface="Calibri"/>
                <a:cs typeface="Calibri"/>
              </a:rPr>
              <a:t>e  </a:t>
            </a:r>
            <a:r>
              <a:rPr sz="2700" spc="9" baseline="3034" dirty="0" smtClean="0">
                <a:latin typeface="Calibri"/>
                <a:cs typeface="Calibri"/>
              </a:rPr>
              <a:t>p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rm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an</a:t>
            </a:r>
            <a:r>
              <a:rPr sz="2700" spc="406" baseline="3034" dirty="0" smtClean="0">
                <a:latin typeface="Calibri"/>
                <a:cs typeface="Calibri"/>
              </a:rPr>
              <a:t> </a:t>
            </a:r>
            <a:r>
              <a:rPr sz="2700" spc="-19" baseline="3034" dirty="0" smtClean="0">
                <a:latin typeface="Calibri"/>
                <a:cs typeface="Calibri"/>
              </a:rPr>
              <a:t>c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ar</a:t>
            </a:r>
            <a:r>
              <a:rPr sz="2700" spc="386" baseline="3034" dirty="0" smtClean="0">
                <a:latin typeface="Calibri"/>
                <a:cs typeface="Calibri"/>
              </a:rPr>
              <a:t> </a:t>
            </a:r>
            <a:r>
              <a:rPr sz="2700" spc="-19" baseline="3034" dirty="0" smtClean="0">
                <a:latin typeface="Calibri"/>
                <a:cs typeface="Calibri"/>
              </a:rPr>
              <a:t>c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r>
              <a:rPr sz="2700" spc="401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25" baseline="3034" dirty="0" smtClean="0">
                <a:latin typeface="Calibri"/>
                <a:cs typeface="Calibri"/>
              </a:rPr>
              <a:t>r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h</a:t>
            </a:r>
            <a:r>
              <a:rPr sz="2700" spc="14" baseline="3034" dirty="0" smtClean="0">
                <a:latin typeface="Calibri"/>
                <a:cs typeface="Calibri"/>
              </a:rPr>
              <a:t>i</a:t>
            </a:r>
            <a:r>
              <a:rPr sz="2700" spc="-19" baseline="3034" dirty="0" smtClean="0">
                <a:latin typeface="Calibri"/>
                <a:cs typeface="Calibri"/>
              </a:rPr>
              <a:t>v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386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29" baseline="3034" dirty="0" smtClean="0">
                <a:latin typeface="Calibri"/>
                <a:cs typeface="Calibri"/>
              </a:rPr>
              <a:t>c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14" baseline="3034" dirty="0" smtClean="0">
                <a:latin typeface="Calibri"/>
                <a:cs typeface="Calibri"/>
              </a:rPr>
              <a:t>u</a:t>
            </a:r>
            <a:r>
              <a:rPr sz="2700" spc="0" baseline="3034" dirty="0" smtClean="0">
                <a:latin typeface="Calibri"/>
                <a:cs typeface="Calibri"/>
              </a:rPr>
              <a:t>al</a:t>
            </a:r>
            <a:r>
              <a:rPr sz="2700" spc="-9" baseline="3034" dirty="0" smtClean="0">
                <a:latin typeface="Calibri"/>
                <a:cs typeface="Calibri"/>
              </a:rPr>
              <a:t>i</a:t>
            </a:r>
            <a:r>
              <a:rPr sz="2700" spc="-14" baseline="3034" dirty="0" smtClean="0">
                <a:latin typeface="Calibri"/>
                <a:cs typeface="Calibri"/>
              </a:rPr>
              <a:t>z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406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q</a:t>
            </a:r>
            <a:r>
              <a:rPr sz="2700" spc="9" baseline="3034" dirty="0" smtClean="0">
                <a:latin typeface="Calibri"/>
                <a:cs typeface="Calibri"/>
              </a:rPr>
              <a:t>u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  <a:spcBef>
                <a:spcPts val="11"/>
              </a:spcBef>
            </a:pP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cc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-4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a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-44" baseline="1517" dirty="0" smtClean="0">
                <a:latin typeface="Calibri"/>
                <a:cs typeface="Calibri"/>
              </a:rPr>
              <a:t>f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rma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,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 t</a:t>
            </a:r>
            <a:r>
              <a:rPr sz="2700" spc="-54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-4" baseline="1517" dirty="0" smtClean="0">
                <a:latin typeface="Calibri"/>
                <a:cs typeface="Calibri"/>
              </a:rPr>
              <a:t>s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25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en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7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 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end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4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ue</a:t>
            </a:r>
            <a:r>
              <a:rPr sz="2700" spc="-34" baseline="1517" dirty="0" smtClean="0">
                <a:latin typeface="Calibri"/>
                <a:cs typeface="Calibri"/>
              </a:rPr>
              <a:t>n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06409" y="2321052"/>
            <a:ext cx="103567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29" baseline="3034" dirty="0" smtClean="0">
                <a:latin typeface="Calibri"/>
                <a:cs typeface="Calibri"/>
              </a:rPr>
              <a:t>g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50" baseline="3034" dirty="0" smtClean="0">
                <a:latin typeface="Calibri"/>
                <a:cs typeface="Calibri"/>
              </a:rPr>
              <a:t>r</a:t>
            </a:r>
            <a:r>
              <a:rPr sz="2700" spc="25" baseline="3034" dirty="0" smtClean="0">
                <a:latin typeface="Calibri"/>
                <a:cs typeface="Calibri"/>
              </a:rPr>
              <a:t>a</a:t>
            </a:r>
            <a:r>
              <a:rPr sz="2700" spc="-34" baseline="3034" dirty="0" smtClean="0">
                <a:latin typeface="Calibri"/>
                <a:cs typeface="Calibri"/>
              </a:rPr>
              <a:t>n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9" baseline="3034" dirty="0" smtClean="0">
                <a:latin typeface="Calibri"/>
                <a:cs typeface="Calibri"/>
              </a:rPr>
              <a:t>i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14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685782" y="2321052"/>
            <a:ext cx="22376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9" baseline="3034" dirty="0" smtClean="0">
                <a:latin typeface="Calibri"/>
                <a:cs typeface="Calibri"/>
              </a:rPr>
              <a:t>el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1933" y="3144266"/>
            <a:ext cx="238808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4" baseline="3034" dirty="0" smtClean="0">
                <a:latin typeface="Calibri"/>
                <a:cs typeface="Calibri"/>
              </a:rPr>
              <a:t>O</a:t>
            </a:r>
            <a:r>
              <a:rPr sz="2700" b="1" spc="0" baseline="3034" dirty="0" smtClean="0">
                <a:latin typeface="Calibri"/>
                <a:cs typeface="Calibri"/>
              </a:rPr>
              <a:t>BJ</a:t>
            </a:r>
            <a:r>
              <a:rPr sz="2700" b="1" spc="9" baseline="3034" dirty="0" smtClean="0">
                <a:latin typeface="Calibri"/>
                <a:cs typeface="Calibri"/>
              </a:rPr>
              <a:t>E</a:t>
            </a:r>
            <a:r>
              <a:rPr sz="2700" b="1" spc="0" baseline="3034" dirty="0" smtClean="0">
                <a:latin typeface="Calibri"/>
                <a:cs typeface="Calibri"/>
              </a:rPr>
              <a:t>TI</a:t>
            </a:r>
            <a:r>
              <a:rPr sz="2700" b="1" spc="-34" baseline="3034" dirty="0" smtClean="0">
                <a:latin typeface="Calibri"/>
                <a:cs typeface="Calibri"/>
              </a:rPr>
              <a:t>V</a:t>
            </a:r>
            <a:r>
              <a:rPr sz="2700" b="1" spc="4" baseline="3034" dirty="0" smtClean="0">
                <a:latin typeface="Calibri"/>
                <a:cs typeface="Calibri"/>
              </a:rPr>
              <a:t>O</a:t>
            </a:r>
            <a:r>
              <a:rPr sz="2700" b="1" spc="0" baseline="3034" dirty="0" smtClean="0">
                <a:latin typeface="Calibri"/>
                <a:cs typeface="Calibri"/>
              </a:rPr>
              <a:t>S</a:t>
            </a:r>
            <a:r>
              <a:rPr sz="2700" b="1" spc="-25" baseline="3034" dirty="0" smtClean="0">
                <a:latin typeface="Calibri"/>
                <a:cs typeface="Calibri"/>
              </a:rPr>
              <a:t> </a:t>
            </a:r>
            <a:r>
              <a:rPr sz="2700" b="1" spc="-14" baseline="3034" dirty="0" smtClean="0">
                <a:latin typeface="Calibri"/>
                <a:cs typeface="Calibri"/>
              </a:rPr>
              <a:t>E</a:t>
            </a:r>
            <a:r>
              <a:rPr sz="2700" b="1" spc="-9" baseline="3034" dirty="0" smtClean="0">
                <a:latin typeface="Calibri"/>
                <a:cs typeface="Calibri"/>
              </a:rPr>
              <a:t>S</a:t>
            </a:r>
            <a:r>
              <a:rPr sz="2700" b="1" spc="0" baseline="3034" dirty="0" smtClean="0">
                <a:latin typeface="Calibri"/>
                <a:cs typeface="Calibri"/>
              </a:rPr>
              <a:t>P</a:t>
            </a:r>
            <a:r>
              <a:rPr sz="2700" b="1" spc="-14" baseline="3034" dirty="0" smtClean="0">
                <a:latin typeface="Calibri"/>
                <a:cs typeface="Calibri"/>
              </a:rPr>
              <a:t>E</a:t>
            </a:r>
            <a:r>
              <a:rPr sz="2700" b="1" spc="4" baseline="3034" dirty="0" smtClean="0">
                <a:latin typeface="Calibri"/>
                <a:cs typeface="Calibri"/>
              </a:rPr>
              <a:t>C</a:t>
            </a:r>
            <a:r>
              <a:rPr sz="2700" b="1" spc="0" baseline="3034" dirty="0" smtClean="0">
                <a:latin typeface="Calibri"/>
                <a:cs typeface="Calibri"/>
              </a:rPr>
              <a:t>I</a:t>
            </a:r>
            <a:r>
              <a:rPr sz="2700" b="1" spc="-9" baseline="3034" dirty="0" smtClean="0">
                <a:latin typeface="Calibri"/>
                <a:cs typeface="Calibri"/>
              </a:rPr>
              <a:t>F</a:t>
            </a:r>
            <a:r>
              <a:rPr sz="2700" b="1" spc="0" baseline="3034" dirty="0" smtClean="0">
                <a:latin typeface="Calibri"/>
                <a:cs typeface="Calibri"/>
              </a:rPr>
              <a:t>I</a:t>
            </a:r>
            <a:r>
              <a:rPr sz="2700" b="1" spc="-14" baseline="3034" dirty="0" smtClean="0">
                <a:latin typeface="Calibri"/>
                <a:cs typeface="Calibri"/>
              </a:rPr>
              <a:t>C</a:t>
            </a:r>
            <a:r>
              <a:rPr sz="2700" b="1" spc="4" baseline="3034" dirty="0" smtClean="0">
                <a:latin typeface="Calibri"/>
                <a:cs typeface="Calibri"/>
              </a:rPr>
              <a:t>O</a:t>
            </a:r>
            <a:r>
              <a:rPr sz="2700" b="1" spc="-4" baseline="3034" dirty="0" smtClean="0">
                <a:latin typeface="Calibri"/>
                <a:cs typeface="Calibri"/>
              </a:rPr>
              <a:t>S</a:t>
            </a:r>
            <a:r>
              <a:rPr sz="2700" b="1" spc="0" baseline="3034" dirty="0" smtClean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1933" y="3404636"/>
            <a:ext cx="239654" cy="13521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  <a:p>
            <a:pPr marL="12700" marR="285">
              <a:lnSpc>
                <a:spcPct val="92488"/>
              </a:lnSpc>
              <a:spcBef>
                <a:spcPts val="68"/>
              </a:spcBef>
            </a:pPr>
            <a:r>
              <a:rPr sz="1800" spc="0" dirty="0" smtClean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  <a:p>
            <a:pPr marL="12700" marR="285">
              <a:lnSpc>
                <a:spcPct val="92488"/>
              </a:lnSpc>
              <a:spcBef>
                <a:spcPts val="160"/>
              </a:spcBef>
            </a:pPr>
            <a:r>
              <a:rPr sz="1800" spc="0" dirty="0" smtClean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160"/>
              </a:spcBef>
            </a:pPr>
            <a:r>
              <a:rPr sz="1800" spc="0" dirty="0" smtClean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  <a:p>
            <a:pPr marL="12700" marR="285">
              <a:lnSpc>
                <a:spcPct val="92488"/>
              </a:lnSpc>
              <a:spcBef>
                <a:spcPts val="165"/>
              </a:spcBef>
            </a:pPr>
            <a:r>
              <a:rPr sz="1800" spc="0" dirty="0" smtClean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28445" y="3418357"/>
            <a:ext cx="7333158" cy="13521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5"/>
              </a:lnSpc>
              <a:spcBef>
                <a:spcPts val="96"/>
              </a:spcBef>
            </a:pPr>
            <a:r>
              <a:rPr sz="2700" spc="4" baseline="3034" dirty="0" smtClean="0">
                <a:latin typeface="Calibri"/>
                <a:cs typeface="Calibri"/>
              </a:rPr>
              <a:t>O</a:t>
            </a:r>
            <a:r>
              <a:rPr sz="2700" spc="-29" baseline="3034" dirty="0" smtClean="0">
                <a:latin typeface="Calibri"/>
                <a:cs typeface="Calibri"/>
              </a:rPr>
              <a:t>rg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14" baseline="3034" dirty="0" smtClean="0">
                <a:latin typeface="Calibri"/>
                <a:cs typeface="Calibri"/>
              </a:rPr>
              <a:t>z</a:t>
            </a:r>
            <a:r>
              <a:rPr sz="2700" spc="0" baseline="3034" dirty="0" smtClean="0">
                <a:latin typeface="Calibri"/>
                <a:cs typeface="Calibri"/>
              </a:rPr>
              <a:t>ar 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-4" baseline="3034" dirty="0" smtClean="0">
                <a:latin typeface="Calibri"/>
                <a:cs typeface="Calibri"/>
              </a:rPr>
              <a:t> </a:t>
            </a:r>
            <a:r>
              <a:rPr sz="2700" spc="-34" baseline="3034" dirty="0" smtClean="0">
                <a:latin typeface="Calibri"/>
                <a:cs typeface="Calibri"/>
              </a:rPr>
              <a:t>e</a:t>
            </a:r>
            <a:r>
              <a:rPr sz="2700" spc="-14" baseline="3034" dirty="0" smtClean="0">
                <a:latin typeface="Calibri"/>
                <a:cs typeface="Calibri"/>
              </a:rPr>
              <a:t>x</a:t>
            </a:r>
            <a:r>
              <a:rPr sz="2700" spc="-9" baseline="3034" dirty="0" smtClean="0">
                <a:latin typeface="Calibri"/>
                <a:cs typeface="Calibri"/>
              </a:rPr>
              <a:t>ped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-34" baseline="3034" dirty="0" smtClean="0">
                <a:latin typeface="Calibri"/>
                <a:cs typeface="Calibri"/>
              </a:rPr>
              <a:t>n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11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50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25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s</a:t>
            </a:r>
            <a:r>
              <a:rPr sz="2700" spc="0" baseline="3034" dirty="0" smtClean="0">
                <a:latin typeface="Calibri"/>
                <a:cs typeface="Calibri"/>
              </a:rPr>
              <a:t>u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á</a:t>
            </a:r>
            <a:r>
              <a:rPr sz="2700" spc="-9" baseline="3034" dirty="0" smtClean="0">
                <a:latin typeface="Calibri"/>
                <a:cs typeface="Calibri"/>
              </a:rPr>
              <a:t>g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l</a:t>
            </a:r>
            <a:r>
              <a:rPr sz="2700" spc="19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-19" baseline="3034" dirty="0" smtClean="0">
                <a:latin typeface="Calibri"/>
                <a:cs typeface="Calibri"/>
              </a:rPr>
              <a:t>c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4" baseline="3034" dirty="0" smtClean="0">
                <a:latin typeface="Calibri"/>
                <a:cs typeface="Calibri"/>
              </a:rPr>
              <a:t>li</a:t>
            </a:r>
            <a:r>
              <a:rPr sz="2700" spc="-14" baseline="3034" dirty="0" smtClean="0">
                <a:latin typeface="Calibri"/>
                <a:cs typeface="Calibri"/>
              </a:rPr>
              <a:t>z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9" baseline="3034" dirty="0" smtClean="0">
                <a:latin typeface="Calibri"/>
                <a:cs typeface="Calibri"/>
              </a:rPr>
              <a:t>ó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  <a:spcBef>
                <a:spcPts val="11"/>
              </a:spcBef>
            </a:pPr>
            <a:r>
              <a:rPr sz="2700" spc="-4" baseline="1517" dirty="0" smtClean="0">
                <a:latin typeface="Calibri"/>
                <a:cs typeface="Calibri"/>
              </a:rPr>
              <a:t>G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2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-14" baseline="1517" dirty="0" smtClean="0">
                <a:latin typeface="Calibri"/>
                <a:cs typeface="Calibri"/>
              </a:rPr>
              <a:t>z</a:t>
            </a:r>
            <a:r>
              <a:rPr sz="2700" spc="0" baseline="1517" dirty="0" smtClean="0">
                <a:latin typeface="Calibri"/>
                <a:cs typeface="Calibri"/>
              </a:rPr>
              <a:t>ar</a:t>
            </a:r>
            <a:r>
              <a:rPr sz="2700" spc="2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vi</a:t>
            </a:r>
            <a:r>
              <a:rPr sz="2700" spc="-29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al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-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u</a:t>
            </a:r>
            <a:r>
              <a:rPr sz="2700" spc="0" baseline="1517" dirty="0" smtClean="0">
                <a:latin typeface="Calibri"/>
                <a:cs typeface="Calibri"/>
              </a:rPr>
              <a:t>m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-34" baseline="1517" dirty="0" smtClean="0">
                <a:latin typeface="Calibri"/>
                <a:cs typeface="Calibri"/>
              </a:rPr>
              <a:t>n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</a:pPr>
            <a:r>
              <a:rPr sz="2700" spc="0" baseline="1517" dirty="0" smtClean="0">
                <a:latin typeface="Calibri"/>
                <a:cs typeface="Calibri"/>
              </a:rPr>
              <a:t>C</a:t>
            </a:r>
            <a:r>
              <a:rPr sz="2700" spc="9" baseline="1517" dirty="0" smtClean="0">
                <a:latin typeface="Calibri"/>
                <a:cs typeface="Calibri"/>
              </a:rPr>
              <a:t>oo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ar</a:t>
            </a:r>
            <a:r>
              <a:rPr sz="2700" spc="2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as</a:t>
            </a:r>
            <a:r>
              <a:rPr sz="2700" spc="-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á</a:t>
            </a:r>
            <a:r>
              <a:rPr sz="2700" spc="-25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as</a:t>
            </a:r>
            <a:r>
              <a:rPr sz="2700" spc="25" baseline="1517" dirty="0" smtClean="0">
                <a:latin typeface="Calibri"/>
                <a:cs typeface="Calibri"/>
              </a:rPr>
              <a:t> </a:t>
            </a:r>
            <a:r>
              <a:rPr sz="2700" spc="-29" baseline="1517" dirty="0" smtClean="0">
                <a:latin typeface="Calibri"/>
                <a:cs typeface="Calibri"/>
              </a:rPr>
              <a:t>g</a:t>
            </a:r>
            <a:r>
              <a:rPr sz="2700" spc="-9" baseline="1517" dirty="0" smtClean="0">
                <a:latin typeface="Calibri"/>
                <a:cs typeface="Calibri"/>
              </a:rPr>
              <a:t>ene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as</a:t>
            </a:r>
            <a:r>
              <a:rPr sz="2700" spc="94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-44" baseline="1517" dirty="0" smtClean="0">
                <a:latin typeface="Calibri"/>
                <a:cs typeface="Calibri"/>
              </a:rPr>
              <a:t>f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rma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2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24" baseline="1517" dirty="0" smtClean="0">
                <a:latin typeface="Calibri"/>
                <a:cs typeface="Calibri"/>
              </a:rPr>
              <a:t> </a:t>
            </a:r>
            <a:r>
              <a:rPr sz="2700" spc="-109" baseline="1517" dirty="0" smtClean="0">
                <a:latin typeface="Calibri"/>
                <a:cs typeface="Calibri"/>
              </a:rPr>
              <a:t>T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-34" baseline="1517" dirty="0" smtClean="0">
                <a:latin typeface="Calibri"/>
                <a:cs typeface="Calibri"/>
              </a:rPr>
              <a:t>s</a:t>
            </a:r>
            <a:r>
              <a:rPr sz="2700" spc="-44" baseline="1517" dirty="0" smtClean="0">
                <a:latin typeface="Calibri"/>
                <a:cs typeface="Calibri"/>
              </a:rPr>
              <a:t>f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en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7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Se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und</a:t>
            </a:r>
            <a:r>
              <a:rPr sz="2700" spc="0" baseline="1517" dirty="0" smtClean="0">
                <a:latin typeface="Calibri"/>
                <a:cs typeface="Calibri"/>
              </a:rPr>
              <a:t>ar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-9" baseline="1517" dirty="0" smtClean="0">
                <a:latin typeface="Calibri"/>
                <a:cs typeface="Calibri"/>
              </a:rPr>
              <a:t>Ade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u</a:t>
            </a:r>
            <a:r>
              <a:rPr sz="2700" spc="0" baseline="1517" dirty="0" smtClean="0">
                <a:latin typeface="Calibri"/>
                <a:cs typeface="Calibri"/>
              </a:rPr>
              <a:t>ar</a:t>
            </a:r>
            <a:r>
              <a:rPr sz="2700" spc="4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esp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</a:t>
            </a:r>
            <a:r>
              <a:rPr sz="2700" spc="-19" baseline="1517" dirty="0" smtClean="0">
                <a:latin typeface="Calibri"/>
                <a:cs typeface="Calibri"/>
              </a:rPr>
              <a:t>/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-14" baseline="1517" dirty="0" smtClean="0">
                <a:latin typeface="Calibri"/>
                <a:cs typeface="Calibri"/>
              </a:rPr>
              <a:t> 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nd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ne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4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4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-34" baseline="1517" dirty="0" smtClean="0">
                <a:latin typeface="Calibri"/>
                <a:cs typeface="Calibri"/>
              </a:rPr>
              <a:t>s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á</a:t>
            </a:r>
            <a:r>
              <a:rPr sz="2700" spc="24" baseline="1517" dirty="0" smtClean="0">
                <a:latin typeface="Calibri"/>
                <a:cs typeface="Calibri"/>
              </a:rPr>
              <a:t> 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-34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54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8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l a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h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25" baseline="1517" dirty="0" smtClean="0">
                <a:latin typeface="Calibri"/>
                <a:cs typeface="Calibri"/>
              </a:rPr>
              <a:t>v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5"/>
              </a:lnSpc>
              <a:spcBef>
                <a:spcPts val="0"/>
              </a:spcBef>
            </a:pPr>
            <a:r>
              <a:rPr sz="2700" spc="-9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14" baseline="1517" dirty="0" smtClean="0">
                <a:latin typeface="Calibri"/>
                <a:cs typeface="Calibri"/>
              </a:rPr>
              <a:t>u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-14" baseline="1517" dirty="0" smtClean="0">
                <a:latin typeface="Calibri"/>
                <a:cs typeface="Calibri"/>
              </a:rPr>
              <a:t>z</a:t>
            </a:r>
            <a:r>
              <a:rPr sz="2700" spc="0" baseline="1517" dirty="0" smtClean="0">
                <a:latin typeface="Calibri"/>
                <a:cs typeface="Calibri"/>
              </a:rPr>
              <a:t>ar</a:t>
            </a:r>
            <a:r>
              <a:rPr sz="2700" spc="2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-4" baseline="1517" dirty="0" smtClean="0">
                <a:latin typeface="Calibri"/>
                <a:cs typeface="Calibri"/>
              </a:rPr>
              <a:t> i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-34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4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u</a:t>
            </a:r>
            <a:r>
              <a:rPr sz="2700" spc="0" baseline="1517" dirty="0" smtClean="0">
                <a:latin typeface="Calibri"/>
                <a:cs typeface="Calibri"/>
              </a:rPr>
              <a:t>m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-34" baseline="1517" dirty="0" smtClean="0">
                <a:latin typeface="Calibri"/>
                <a:cs typeface="Calibri"/>
              </a:rPr>
              <a:t>n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6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25" baseline="1517" dirty="0" smtClean="0">
                <a:latin typeface="Calibri"/>
                <a:cs typeface="Calibri"/>
              </a:rPr>
              <a:t>r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h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ví</a:t>
            </a:r>
            <a:r>
              <a:rPr sz="2700" spc="-34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2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 </a:t>
            </a:r>
            <a:r>
              <a:rPr sz="2700" spc="-9" baseline="1517" dirty="0" smtClean="0">
                <a:latin typeface="Calibri"/>
                <a:cs typeface="Calibri"/>
              </a:rPr>
              <a:t>pub</a:t>
            </a:r>
            <a:r>
              <a:rPr sz="2700" spc="-4" baseline="1517" dirty="0" smtClean="0">
                <a:latin typeface="Calibri"/>
                <a:cs typeface="Calibri"/>
              </a:rPr>
              <a:t>li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ar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4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 </a:t>
            </a:r>
            <a:r>
              <a:rPr sz="2700" spc="4" baseline="1517" dirty="0" smtClean="0">
                <a:latin typeface="Calibri"/>
                <a:cs typeface="Calibri"/>
              </a:rPr>
              <a:t>P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-19" baseline="1517" dirty="0" smtClean="0">
                <a:latin typeface="Calibri"/>
                <a:cs typeface="Calibri"/>
              </a:rPr>
              <a:t>a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39" baseline="1517" dirty="0" smtClean="0">
                <a:latin typeface="Calibri"/>
                <a:cs typeface="Calibri"/>
              </a:rPr>
              <a:t>f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rma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3644785"/>
            <a:ext cx="3660648" cy="2484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 descr="C:\Users\B. ROCHA CORDERO\Downloads\Logo MFC Negro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8157"/>
            <a:ext cx="1905000" cy="125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object 83"/>
          <p:cNvSpPr/>
          <p:nvPr/>
        </p:nvSpPr>
        <p:spPr>
          <a:xfrm>
            <a:off x="0" y="6446519"/>
            <a:ext cx="12195048" cy="4114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00201" y="967511"/>
            <a:ext cx="10792725" cy="7196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985211" marR="5123403" algn="ctr">
              <a:lnSpc>
                <a:spcPts val="2135"/>
              </a:lnSpc>
              <a:spcBef>
                <a:spcPts val="106"/>
              </a:spcBef>
            </a:pPr>
            <a:r>
              <a:rPr sz="3000" b="1" spc="0" baseline="2730" dirty="0" smtClean="0">
                <a:latin typeface="Calibri"/>
                <a:cs typeface="Calibri"/>
              </a:rPr>
              <a:t>5.</a:t>
            </a:r>
            <a:r>
              <a:rPr sz="3000" b="1" spc="-25" baseline="2730" dirty="0" smtClean="0">
                <a:latin typeface="Calibri"/>
                <a:cs typeface="Calibri"/>
              </a:rPr>
              <a:t> </a:t>
            </a:r>
            <a:r>
              <a:rPr sz="3000" b="1" spc="0" baseline="2730" dirty="0" smtClean="0">
                <a:latin typeface="Calibri"/>
                <a:cs typeface="Calibri"/>
              </a:rPr>
              <a:t>PL</a:t>
            </a:r>
            <a:r>
              <a:rPr sz="3000" b="1" spc="-9" baseline="2730" dirty="0" smtClean="0">
                <a:latin typeface="Calibri"/>
                <a:cs typeface="Calibri"/>
              </a:rPr>
              <a:t>A</a:t>
            </a:r>
            <a:r>
              <a:rPr sz="3000" b="1" spc="0" baseline="2730" dirty="0" smtClean="0">
                <a:latin typeface="Calibri"/>
                <a:cs typeface="Calibri"/>
              </a:rPr>
              <a:t>N</a:t>
            </a:r>
            <a:r>
              <a:rPr sz="3000" b="1" spc="-29" baseline="2730" dirty="0" smtClean="0">
                <a:latin typeface="Calibri"/>
                <a:cs typeface="Calibri"/>
              </a:rPr>
              <a:t>EA</a:t>
            </a:r>
            <a:r>
              <a:rPr sz="3000" b="1" spc="0" baseline="2730" dirty="0" smtClean="0">
                <a:latin typeface="Calibri"/>
                <a:cs typeface="Calibri"/>
              </a:rPr>
              <a:t>CI</a:t>
            </a:r>
            <a:r>
              <a:rPr sz="3000" b="1" spc="-9" baseline="2730" dirty="0" smtClean="0">
                <a:latin typeface="Calibri"/>
                <a:cs typeface="Calibri"/>
              </a:rPr>
              <a:t>Ó</a:t>
            </a:r>
            <a:r>
              <a:rPr sz="3000" b="1" spc="0" baseline="2730" dirty="0" smtClean="0">
                <a:latin typeface="Calibri"/>
                <a:cs typeface="Calibri"/>
              </a:rPr>
              <a:t>N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1725"/>
              </a:lnSpc>
              <a:spcBef>
                <a:spcPts val="1162"/>
              </a:spcBef>
            </a:pPr>
            <a:r>
              <a:rPr sz="1800" spc="4" dirty="0" smtClean="0">
                <a:latin typeface="Calibri"/>
                <a:cs typeface="Calibri"/>
              </a:rPr>
              <a:t>E</a:t>
            </a:r>
            <a:r>
              <a:rPr sz="1800" spc="0" dirty="0" smtClean="0">
                <a:latin typeface="Calibri"/>
                <a:cs typeface="Calibri"/>
              </a:rPr>
              <a:t>s</a:t>
            </a:r>
            <a:r>
              <a:rPr sz="1800" spc="-9" dirty="0" smtClean="0">
                <a:latin typeface="Calibri"/>
                <a:cs typeface="Calibri"/>
              </a:rPr>
              <a:t> ne</a:t>
            </a:r>
            <a:r>
              <a:rPr sz="1800" spc="4" dirty="0" smtClean="0">
                <a:latin typeface="Calibri"/>
                <a:cs typeface="Calibri"/>
              </a:rPr>
              <a:t>c</a:t>
            </a:r>
            <a:r>
              <a:rPr sz="1800" spc="-9" dirty="0" smtClean="0">
                <a:latin typeface="Calibri"/>
                <a:cs typeface="Calibri"/>
              </a:rPr>
              <a:t>es</a:t>
            </a:r>
            <a:r>
              <a:rPr sz="1800" spc="0" dirty="0" smtClean="0">
                <a:latin typeface="Calibri"/>
                <a:cs typeface="Calibri"/>
              </a:rPr>
              <a:t>ar</a:t>
            </a:r>
            <a:r>
              <a:rPr sz="1800" spc="-9" dirty="0" smtClean="0">
                <a:latin typeface="Calibri"/>
                <a:cs typeface="Calibri"/>
              </a:rPr>
              <a:t>i</a:t>
            </a:r>
            <a:r>
              <a:rPr sz="1800" spc="0" dirty="0" smtClean="0">
                <a:latin typeface="Calibri"/>
                <a:cs typeface="Calibri"/>
              </a:rPr>
              <a:t>o</a:t>
            </a:r>
            <a:r>
              <a:rPr sz="1800" spc="29" dirty="0" smtClean="0">
                <a:latin typeface="Calibri"/>
                <a:cs typeface="Calibri"/>
              </a:rPr>
              <a:t> </a:t>
            </a:r>
            <a:r>
              <a:rPr sz="1800" spc="-29" dirty="0" smtClean="0">
                <a:latin typeface="Calibri"/>
                <a:cs typeface="Calibri"/>
              </a:rPr>
              <a:t>r</a:t>
            </a:r>
            <a:r>
              <a:rPr sz="1800" spc="-9" dirty="0" smtClean="0">
                <a:latin typeface="Calibri"/>
                <a:cs typeface="Calibri"/>
              </a:rPr>
              <a:t>e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4" dirty="0" smtClean="0">
                <a:latin typeface="Calibri"/>
                <a:cs typeface="Calibri"/>
              </a:rPr>
              <a:t>li</a:t>
            </a:r>
            <a:r>
              <a:rPr sz="1800" spc="-14" dirty="0" smtClean="0">
                <a:latin typeface="Calibri"/>
                <a:cs typeface="Calibri"/>
              </a:rPr>
              <a:t>z</a:t>
            </a:r>
            <a:r>
              <a:rPr sz="1800" spc="0" dirty="0" smtClean="0">
                <a:latin typeface="Calibri"/>
                <a:cs typeface="Calibri"/>
              </a:rPr>
              <a:t>ar</a:t>
            </a:r>
            <a:r>
              <a:rPr sz="1800" spc="19" dirty="0" smtClean="0">
                <a:latin typeface="Calibri"/>
                <a:cs typeface="Calibri"/>
              </a:rPr>
              <a:t> </a:t>
            </a:r>
            <a:r>
              <a:rPr sz="1800" spc="-9" dirty="0" smtClean="0">
                <a:latin typeface="Calibri"/>
                <a:cs typeface="Calibri"/>
              </a:rPr>
              <a:t>e</a:t>
            </a:r>
            <a:r>
              <a:rPr sz="1800" spc="-34" dirty="0" smtClean="0">
                <a:latin typeface="Calibri"/>
                <a:cs typeface="Calibri"/>
              </a:rPr>
              <a:t>s</a:t>
            </a:r>
            <a:r>
              <a:rPr sz="1800" spc="-25" dirty="0" smtClean="0">
                <a:latin typeface="Calibri"/>
                <a:cs typeface="Calibri"/>
              </a:rPr>
              <a:t>t</a:t>
            </a:r>
            <a:r>
              <a:rPr sz="1800" spc="0" dirty="0" smtClean="0">
                <a:latin typeface="Calibri"/>
                <a:cs typeface="Calibri"/>
              </a:rPr>
              <a:t>as</a:t>
            </a:r>
            <a:r>
              <a:rPr sz="1800" spc="14" dirty="0" smtClean="0">
                <a:latin typeface="Calibri"/>
                <a:cs typeface="Calibri"/>
              </a:rPr>
              <a:t> 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4" dirty="0" smtClean="0">
                <a:latin typeface="Calibri"/>
                <a:cs typeface="Calibri"/>
              </a:rPr>
              <a:t>cc</a:t>
            </a:r>
            <a:r>
              <a:rPr sz="1800" spc="-4" dirty="0" smtClean="0">
                <a:latin typeface="Calibri"/>
                <a:cs typeface="Calibri"/>
              </a:rPr>
              <a:t>i</a:t>
            </a:r>
            <a:r>
              <a:rPr sz="1800" spc="9" dirty="0" smtClean="0">
                <a:latin typeface="Calibri"/>
                <a:cs typeface="Calibri"/>
              </a:rPr>
              <a:t>o</a:t>
            </a:r>
            <a:r>
              <a:rPr sz="1800" spc="-9" dirty="0" smtClean="0">
                <a:latin typeface="Calibri"/>
                <a:cs typeface="Calibri"/>
              </a:rPr>
              <a:t>ne</a:t>
            </a:r>
            <a:r>
              <a:rPr sz="1800" spc="0" dirty="0" smtClean="0">
                <a:latin typeface="Calibri"/>
                <a:cs typeface="Calibri"/>
              </a:rPr>
              <a:t>s</a:t>
            </a:r>
            <a:r>
              <a:rPr sz="1800" spc="14" dirty="0" smtClean="0">
                <a:latin typeface="Calibri"/>
                <a:cs typeface="Calibri"/>
              </a:rPr>
              <a:t> </a:t>
            </a:r>
            <a:r>
              <a:rPr sz="1800" spc="-9" dirty="0" smtClean="0">
                <a:latin typeface="Calibri"/>
                <a:cs typeface="Calibri"/>
              </a:rPr>
              <a:t>des</a:t>
            </a:r>
            <a:r>
              <a:rPr sz="1800" spc="4" dirty="0" smtClean="0">
                <a:latin typeface="Calibri"/>
                <a:cs typeface="Calibri"/>
              </a:rPr>
              <a:t>c</a:t>
            </a:r>
            <a:r>
              <a:rPr sz="1800" spc="0" dirty="0" smtClean="0">
                <a:latin typeface="Calibri"/>
                <a:cs typeface="Calibri"/>
              </a:rPr>
              <a:t>r</a:t>
            </a:r>
            <a:r>
              <a:rPr sz="1800" spc="-9" dirty="0" smtClean="0">
                <a:latin typeface="Calibri"/>
                <a:cs typeface="Calibri"/>
              </a:rPr>
              <a:t>i</a:t>
            </a:r>
            <a:r>
              <a:rPr sz="1800" spc="-25" dirty="0" smtClean="0">
                <a:latin typeface="Calibri"/>
                <a:cs typeface="Calibri"/>
              </a:rPr>
              <a:t>t</a:t>
            </a:r>
            <a:r>
              <a:rPr sz="1800" spc="0" dirty="0" smtClean="0">
                <a:latin typeface="Calibri"/>
                <a:cs typeface="Calibri"/>
              </a:rPr>
              <a:t>as</a:t>
            </a:r>
            <a:r>
              <a:rPr sz="1800" spc="14" dirty="0" smtClean="0">
                <a:latin typeface="Calibri"/>
                <a:cs typeface="Calibri"/>
              </a:rPr>
              <a:t> </a:t>
            </a:r>
            <a:r>
              <a:rPr sz="1800" spc="-9" dirty="0" smtClean="0">
                <a:latin typeface="Calibri"/>
                <a:cs typeface="Calibri"/>
              </a:rPr>
              <a:t>e</a:t>
            </a:r>
            <a:r>
              <a:rPr sz="1800" spc="0" dirty="0" smtClean="0">
                <a:latin typeface="Calibri"/>
                <a:cs typeface="Calibri"/>
              </a:rPr>
              <a:t>n</a:t>
            </a:r>
            <a:r>
              <a:rPr sz="1800" spc="34" dirty="0" smtClean="0">
                <a:latin typeface="Calibri"/>
                <a:cs typeface="Calibri"/>
              </a:rPr>
              <a:t> </a:t>
            </a:r>
            <a:r>
              <a:rPr sz="1800" spc="-4" dirty="0" smtClean="0">
                <a:latin typeface="Calibri"/>
                <a:cs typeface="Calibri"/>
              </a:rPr>
              <a:t>l</a:t>
            </a:r>
            <a:r>
              <a:rPr sz="1800" spc="0" dirty="0" smtClean="0">
                <a:latin typeface="Calibri"/>
                <a:cs typeface="Calibri"/>
              </a:rPr>
              <a:t>a </a:t>
            </a:r>
            <a:r>
              <a:rPr sz="1800" spc="-4" dirty="0" smtClean="0">
                <a:latin typeface="Calibri"/>
                <a:cs typeface="Calibri"/>
              </a:rPr>
              <a:t>si</a:t>
            </a:r>
            <a:r>
              <a:rPr sz="1800" spc="-9" dirty="0" smtClean="0">
                <a:latin typeface="Calibri"/>
                <a:cs typeface="Calibri"/>
              </a:rPr>
              <a:t>gu</a:t>
            </a:r>
            <a:r>
              <a:rPr sz="1800" spc="-4" dirty="0" smtClean="0">
                <a:latin typeface="Calibri"/>
                <a:cs typeface="Calibri"/>
              </a:rPr>
              <a:t>i</a:t>
            </a:r>
            <a:r>
              <a:rPr sz="1800" spc="-9" dirty="0" smtClean="0">
                <a:latin typeface="Calibri"/>
                <a:cs typeface="Calibri"/>
              </a:rPr>
              <a:t>e</a:t>
            </a:r>
            <a:r>
              <a:rPr sz="1800" spc="-34" dirty="0" smtClean="0">
                <a:latin typeface="Calibri"/>
                <a:cs typeface="Calibri"/>
              </a:rPr>
              <a:t>n</a:t>
            </a:r>
            <a:r>
              <a:rPr sz="1800" spc="-25" dirty="0" smtClean="0">
                <a:latin typeface="Calibri"/>
                <a:cs typeface="Calibri"/>
              </a:rPr>
              <a:t>t</a:t>
            </a:r>
            <a:r>
              <a:rPr sz="1800" spc="0" dirty="0" smtClean="0">
                <a:latin typeface="Calibri"/>
                <a:cs typeface="Calibri"/>
              </a:rPr>
              <a:t>e</a:t>
            </a:r>
            <a:r>
              <a:rPr sz="1800" spc="89" dirty="0" smtClean="0">
                <a:latin typeface="Calibri"/>
                <a:cs typeface="Calibri"/>
              </a:rPr>
              <a:t> </a:t>
            </a:r>
            <a:r>
              <a:rPr sz="1800" spc="-9" dirty="0" smtClean="0">
                <a:latin typeface="Calibri"/>
                <a:cs typeface="Calibri"/>
              </a:rPr>
              <a:t>p</a:t>
            </a:r>
            <a:r>
              <a:rPr sz="1800" spc="-4" dirty="0" smtClean="0">
                <a:latin typeface="Calibri"/>
                <a:cs typeface="Calibri"/>
              </a:rPr>
              <a:t>l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9" dirty="0" smtClean="0">
                <a:latin typeface="Calibri"/>
                <a:cs typeface="Calibri"/>
              </a:rPr>
              <a:t>n</a:t>
            </a:r>
            <a:r>
              <a:rPr sz="1800" spc="-4" dirty="0" smtClean="0">
                <a:latin typeface="Calibri"/>
                <a:cs typeface="Calibri"/>
              </a:rPr>
              <a:t>i</a:t>
            </a:r>
            <a:r>
              <a:rPr sz="1800" spc="0" dirty="0" smtClean="0">
                <a:latin typeface="Calibri"/>
                <a:cs typeface="Calibri"/>
              </a:rPr>
              <a:t>fi</a:t>
            </a:r>
            <a:r>
              <a:rPr sz="1800" spc="-25" dirty="0" smtClean="0">
                <a:latin typeface="Calibri"/>
                <a:cs typeface="Calibri"/>
              </a:rPr>
              <a:t>c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4" dirty="0" smtClean="0">
                <a:latin typeface="Calibri"/>
                <a:cs typeface="Calibri"/>
              </a:rPr>
              <a:t>c</a:t>
            </a:r>
            <a:r>
              <a:rPr sz="1800" spc="-4" dirty="0" smtClean="0">
                <a:latin typeface="Calibri"/>
                <a:cs typeface="Calibri"/>
              </a:rPr>
              <a:t>i</a:t>
            </a:r>
            <a:r>
              <a:rPr sz="1800" spc="9" dirty="0" smtClean="0">
                <a:latin typeface="Calibri"/>
                <a:cs typeface="Calibri"/>
              </a:rPr>
              <a:t>ó</a:t>
            </a:r>
            <a:r>
              <a:rPr sz="1800" spc="0" dirty="0" smtClean="0">
                <a:latin typeface="Calibri"/>
                <a:cs typeface="Calibri"/>
              </a:rPr>
              <a:t>n</a:t>
            </a:r>
            <a:r>
              <a:rPr sz="1800" spc="34" dirty="0" smtClean="0">
                <a:latin typeface="Calibri"/>
                <a:cs typeface="Calibri"/>
              </a:rPr>
              <a:t> </a:t>
            </a:r>
            <a:r>
              <a:rPr sz="1800" spc="-9" dirty="0" smtClean="0">
                <a:latin typeface="Calibri"/>
                <a:cs typeface="Calibri"/>
              </a:rPr>
              <a:t>p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50" dirty="0" smtClean="0">
                <a:latin typeface="Calibri"/>
                <a:cs typeface="Calibri"/>
              </a:rPr>
              <a:t>r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24" dirty="0" smtClean="0">
                <a:latin typeface="Calibri"/>
                <a:cs typeface="Calibri"/>
              </a:rPr>
              <a:t> </a:t>
            </a:r>
            <a:r>
              <a:rPr sz="1800" spc="-4" dirty="0" smtClean="0">
                <a:latin typeface="Calibri"/>
                <a:cs typeface="Calibri"/>
              </a:rPr>
              <a:t>ll</a:t>
            </a:r>
            <a:r>
              <a:rPr sz="1800" spc="-9" dirty="0" smtClean="0">
                <a:latin typeface="Calibri"/>
                <a:cs typeface="Calibri"/>
              </a:rPr>
              <a:t>e</a:t>
            </a:r>
            <a:r>
              <a:rPr sz="1800" spc="-25" dirty="0" smtClean="0">
                <a:latin typeface="Calibri"/>
                <a:cs typeface="Calibri"/>
              </a:rPr>
              <a:t>v</a:t>
            </a:r>
            <a:r>
              <a:rPr sz="1800" spc="0" dirty="0" smtClean="0">
                <a:latin typeface="Calibri"/>
                <a:cs typeface="Calibri"/>
              </a:rPr>
              <a:t>ar a</a:t>
            </a:r>
            <a:r>
              <a:rPr sz="1800" spc="-19" dirty="0" smtClean="0">
                <a:latin typeface="Calibri"/>
                <a:cs typeface="Calibri"/>
              </a:rPr>
              <a:t>c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9" dirty="0" smtClean="0">
                <a:latin typeface="Calibri"/>
                <a:cs typeface="Calibri"/>
              </a:rPr>
              <a:t>b</a:t>
            </a:r>
            <a:r>
              <a:rPr sz="1800" spc="0" dirty="0" smtClean="0">
                <a:latin typeface="Calibri"/>
                <a:cs typeface="Calibri"/>
              </a:rPr>
              <a:t>o</a:t>
            </a:r>
            <a:r>
              <a:rPr sz="1800" spc="29" dirty="0" smtClean="0">
                <a:latin typeface="Calibri"/>
                <a:cs typeface="Calibri"/>
              </a:rPr>
              <a:t> </a:t>
            </a:r>
            <a:r>
              <a:rPr sz="1800" spc="-4" dirty="0" smtClean="0">
                <a:latin typeface="Calibri"/>
                <a:cs typeface="Calibri"/>
              </a:rPr>
              <a:t>l</a:t>
            </a:r>
            <a:r>
              <a:rPr sz="1800" spc="9" dirty="0" smtClean="0">
                <a:latin typeface="Calibri"/>
                <a:cs typeface="Calibri"/>
              </a:rPr>
              <a:t>o</a:t>
            </a:r>
            <a:r>
              <a:rPr sz="1800" spc="0" dirty="0" smtClean="0">
                <a:latin typeface="Calibri"/>
                <a:cs typeface="Calibri"/>
              </a:rPr>
              <a:t>s</a:t>
            </a:r>
            <a:r>
              <a:rPr sz="1800" spc="-9" dirty="0" smtClean="0">
                <a:latin typeface="Calibri"/>
                <a:cs typeface="Calibri"/>
              </a:rPr>
              <a:t> </a:t>
            </a:r>
            <a:r>
              <a:rPr sz="1800" spc="9" dirty="0" smtClean="0">
                <a:latin typeface="Calibri"/>
                <a:cs typeface="Calibri"/>
              </a:rPr>
              <a:t>o</a:t>
            </a:r>
            <a:r>
              <a:rPr sz="1800" spc="-9" dirty="0" smtClean="0">
                <a:latin typeface="Calibri"/>
                <a:cs typeface="Calibri"/>
              </a:rPr>
              <a:t>b</a:t>
            </a:r>
            <a:r>
              <a:rPr sz="1800" spc="0" dirty="0" smtClean="0">
                <a:latin typeface="Calibri"/>
                <a:cs typeface="Calibri"/>
              </a:rPr>
              <a:t>j</a:t>
            </a:r>
            <a:r>
              <a:rPr sz="1800" spc="-9" dirty="0" smtClean="0">
                <a:latin typeface="Calibri"/>
                <a:cs typeface="Calibri"/>
              </a:rPr>
              <a:t>e</a:t>
            </a:r>
            <a:r>
              <a:rPr sz="1800" spc="0" dirty="0" smtClean="0">
                <a:latin typeface="Calibri"/>
                <a:cs typeface="Calibri"/>
              </a:rPr>
              <a:t>t</a:t>
            </a:r>
            <a:r>
              <a:rPr sz="1800" spc="-9" dirty="0" smtClean="0">
                <a:latin typeface="Calibri"/>
                <a:cs typeface="Calibri"/>
              </a:rPr>
              <a:t>i</a:t>
            </a:r>
            <a:r>
              <a:rPr sz="1800" spc="-25" dirty="0" smtClean="0">
                <a:latin typeface="Calibri"/>
                <a:cs typeface="Calibri"/>
              </a:rPr>
              <a:t>v</a:t>
            </a:r>
            <a:r>
              <a:rPr sz="1800" spc="9" dirty="0" smtClean="0">
                <a:latin typeface="Calibri"/>
                <a:cs typeface="Calibri"/>
              </a:rPr>
              <a:t>o</a:t>
            </a:r>
            <a:r>
              <a:rPr sz="1800" spc="0" dirty="0" smtClean="0">
                <a:latin typeface="Calibri"/>
                <a:cs typeface="Calibri"/>
              </a:rPr>
              <a:t>s</a:t>
            </a:r>
            <a:r>
              <a:rPr sz="1800" spc="-9" dirty="0" smtClean="0">
                <a:latin typeface="Calibri"/>
                <a:cs typeface="Calibri"/>
              </a:rPr>
              <a:t> p</a:t>
            </a:r>
            <a:r>
              <a:rPr sz="1800" spc="-4" dirty="0" smtClean="0">
                <a:latin typeface="Calibri"/>
                <a:cs typeface="Calibri"/>
              </a:rPr>
              <a:t>l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34" dirty="0" smtClean="0">
                <a:latin typeface="Calibri"/>
                <a:cs typeface="Calibri"/>
              </a:rPr>
              <a:t>n</a:t>
            </a:r>
            <a:r>
              <a:rPr sz="1800" spc="-25" dirty="0" smtClean="0">
                <a:latin typeface="Calibri"/>
                <a:cs typeface="Calibri"/>
              </a:rPr>
              <a:t>t</a:t>
            </a:r>
            <a:r>
              <a:rPr sz="1800" spc="-9" dirty="0" smtClean="0">
                <a:latin typeface="Calibri"/>
                <a:cs typeface="Calibri"/>
              </a:rPr>
              <a:t>e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9" dirty="0" smtClean="0">
                <a:latin typeface="Calibri"/>
                <a:cs typeface="Calibri"/>
              </a:rPr>
              <a:t>d</a:t>
            </a:r>
            <a:r>
              <a:rPr sz="1800" spc="9" dirty="0" smtClean="0">
                <a:latin typeface="Calibri"/>
                <a:cs typeface="Calibri"/>
              </a:rPr>
              <a:t>o</a:t>
            </a:r>
            <a:r>
              <a:rPr sz="1800" spc="-9" dirty="0" smtClean="0">
                <a:latin typeface="Calibri"/>
                <a:cs typeface="Calibri"/>
              </a:rPr>
              <a:t>s</a:t>
            </a:r>
            <a:r>
              <a:rPr sz="1800" spc="0" dirty="0" smtClean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8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4966714"/>
            <a:ext cx="2677082" cy="1475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" name="Picture 3" descr="C:\Users\B. ROCHA CORDERO\Downloads\Logo MFC Negro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8158"/>
            <a:ext cx="1676400" cy="97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01" y="1812675"/>
            <a:ext cx="8608167" cy="4550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6129527"/>
            <a:ext cx="12195048" cy="728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85841" y="985418"/>
            <a:ext cx="1431327" cy="2786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35"/>
              </a:lnSpc>
              <a:spcBef>
                <a:spcPts val="106"/>
              </a:spcBef>
            </a:pPr>
            <a:r>
              <a:rPr sz="3000" b="1" spc="0" baseline="2730" dirty="0" smtClean="0">
                <a:latin typeface="Calibri"/>
                <a:cs typeface="Calibri"/>
              </a:rPr>
              <a:t>P</a:t>
            </a:r>
            <a:r>
              <a:rPr sz="3000" b="1" spc="-9" baseline="2730" dirty="0" smtClean="0">
                <a:latin typeface="Calibri"/>
                <a:cs typeface="Calibri"/>
              </a:rPr>
              <a:t>LA</a:t>
            </a:r>
            <a:r>
              <a:rPr sz="3000" b="1" spc="0" baseline="2730" dirty="0" smtClean="0">
                <a:latin typeface="Calibri"/>
                <a:cs typeface="Calibri"/>
              </a:rPr>
              <a:t>N</a:t>
            </a:r>
            <a:r>
              <a:rPr sz="3000" b="1" spc="-29" baseline="2730" dirty="0" smtClean="0">
                <a:latin typeface="Calibri"/>
                <a:cs typeface="Calibri"/>
              </a:rPr>
              <a:t>EA</a:t>
            </a:r>
            <a:r>
              <a:rPr sz="3000" b="1" spc="0" baseline="2730" dirty="0" smtClean="0">
                <a:latin typeface="Calibri"/>
                <a:cs typeface="Calibri"/>
              </a:rPr>
              <a:t>CI</a:t>
            </a:r>
            <a:r>
              <a:rPr sz="3000" b="1" spc="-9" baseline="2730" dirty="0" smtClean="0">
                <a:latin typeface="Calibri"/>
                <a:cs typeface="Calibri"/>
              </a:rPr>
              <a:t>Ó</a:t>
            </a:r>
            <a:r>
              <a:rPr sz="3000" b="1" spc="0" baseline="2730" dirty="0" smtClean="0">
                <a:latin typeface="Calibri"/>
                <a:cs typeface="Calibri"/>
              </a:rPr>
              <a:t>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6544" y="1651000"/>
            <a:ext cx="10057614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9" baseline="3034" dirty="0" smtClean="0">
                <a:latin typeface="Calibri"/>
                <a:cs typeface="Calibri"/>
              </a:rPr>
              <a:t>E</a:t>
            </a:r>
            <a:r>
              <a:rPr sz="2700" b="1" spc="-9" baseline="3034" dirty="0" smtClean="0">
                <a:latin typeface="Calibri"/>
                <a:cs typeface="Calibri"/>
              </a:rPr>
              <a:t>N</a:t>
            </a:r>
            <a:r>
              <a:rPr sz="2700" b="1" spc="0" baseline="3034" dirty="0" smtClean="0">
                <a:latin typeface="Calibri"/>
                <a:cs typeface="Calibri"/>
              </a:rPr>
              <a:t>T</a:t>
            </a:r>
            <a:r>
              <a:rPr sz="2700" b="1" spc="-9" baseline="3034" dirty="0" smtClean="0">
                <a:latin typeface="Calibri"/>
                <a:cs typeface="Calibri"/>
              </a:rPr>
              <a:t>R</a:t>
            </a:r>
            <a:r>
              <a:rPr sz="2700" b="1" spc="-14" baseline="3034" dirty="0" smtClean="0">
                <a:latin typeface="Calibri"/>
                <a:cs typeface="Calibri"/>
              </a:rPr>
              <a:t>E</a:t>
            </a:r>
            <a:r>
              <a:rPr sz="2700" b="1" spc="0" baseline="3034" dirty="0" smtClean="0">
                <a:latin typeface="Calibri"/>
                <a:cs typeface="Calibri"/>
              </a:rPr>
              <a:t>G</a:t>
            </a:r>
            <a:r>
              <a:rPr sz="2700" b="1" spc="-4" baseline="3034" dirty="0" smtClean="0">
                <a:latin typeface="Calibri"/>
                <a:cs typeface="Calibri"/>
              </a:rPr>
              <a:t>A</a:t>
            </a:r>
            <a:r>
              <a:rPr sz="2700" b="1" spc="0" baseline="3034" dirty="0" smtClean="0">
                <a:latin typeface="Calibri"/>
                <a:cs typeface="Calibri"/>
              </a:rPr>
              <a:t>BL</a:t>
            </a:r>
            <a:r>
              <a:rPr sz="2700" b="1" spc="-9" baseline="3034" dirty="0" smtClean="0">
                <a:latin typeface="Calibri"/>
                <a:cs typeface="Calibri"/>
              </a:rPr>
              <a:t>ES</a:t>
            </a:r>
            <a:r>
              <a:rPr sz="2700" b="1" spc="0" baseline="3034" dirty="0" smtClean="0">
                <a:latin typeface="Calibri"/>
                <a:cs typeface="Calibri"/>
              </a:rPr>
              <a:t>:</a:t>
            </a:r>
            <a:r>
              <a:rPr sz="2700" b="1" spc="1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C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r>
              <a:rPr sz="2700" spc="-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la</a:t>
            </a:r>
            <a:r>
              <a:rPr sz="2700" spc="1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fi</a:t>
            </a:r>
            <a:r>
              <a:rPr sz="2700" spc="-14" baseline="3034" dirty="0" smtClean="0">
                <a:latin typeface="Calibri"/>
                <a:cs typeface="Calibri"/>
              </a:rPr>
              <a:t>n</a:t>
            </a:r>
            <a:r>
              <a:rPr sz="2700" spc="0" baseline="3034" dirty="0" smtClean="0">
                <a:latin typeface="Calibri"/>
                <a:cs typeface="Calibri"/>
              </a:rPr>
              <a:t>al</a:t>
            </a:r>
            <a:r>
              <a:rPr sz="2700" spc="-9" baseline="3034" dirty="0" smtClean="0">
                <a:latin typeface="Calibri"/>
                <a:cs typeface="Calibri"/>
              </a:rPr>
              <a:t>id</a:t>
            </a:r>
            <a:r>
              <a:rPr sz="2700" spc="0" baseline="3034" dirty="0" smtClean="0">
                <a:latin typeface="Calibri"/>
                <a:cs typeface="Calibri"/>
              </a:rPr>
              <a:t>ad</a:t>
            </a:r>
            <a:r>
              <a:rPr sz="2700" spc="3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ll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-19" baseline="3034" dirty="0" smtClean="0">
                <a:latin typeface="Calibri"/>
                <a:cs typeface="Calibri"/>
              </a:rPr>
              <a:t>v</a:t>
            </a:r>
            <a:r>
              <a:rPr sz="2700" spc="0" baseline="3034" dirty="0" smtClean="0">
                <a:latin typeface="Calibri"/>
                <a:cs typeface="Calibri"/>
              </a:rPr>
              <a:t>ar</a:t>
            </a:r>
            <a:r>
              <a:rPr sz="2700" spc="1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u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s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-4" baseline="3034" dirty="0" smtClean="0">
                <a:latin typeface="Calibri"/>
                <a:cs typeface="Calibri"/>
              </a:rPr>
              <a:t>g</a:t>
            </a:r>
            <a:r>
              <a:rPr sz="2700" spc="-9" baseline="3034" dirty="0" smtClean="0">
                <a:latin typeface="Calibri"/>
                <a:cs typeface="Calibri"/>
              </a:rPr>
              <a:t>u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mi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-34" baseline="3034" dirty="0" smtClean="0">
                <a:latin typeface="Calibri"/>
                <a:cs typeface="Calibri"/>
              </a:rPr>
              <a:t>n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o</a:t>
            </a:r>
            <a:r>
              <a:rPr sz="2700" spc="7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pu</a:t>
            </a:r>
            <a:r>
              <a:rPr sz="2700" spc="-34" baseline="3034" dirty="0" smtClean="0">
                <a:latin typeface="Calibri"/>
                <a:cs typeface="Calibri"/>
              </a:rPr>
              <a:t>n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14" baseline="3034" dirty="0" smtClean="0">
                <a:latin typeface="Calibri"/>
                <a:cs typeface="Calibri"/>
              </a:rPr>
              <a:t>u</a:t>
            </a:r>
            <a:r>
              <a:rPr sz="2700" spc="0" baseline="3034" dirty="0" smtClean="0">
                <a:latin typeface="Calibri"/>
                <a:cs typeface="Calibri"/>
              </a:rPr>
              <a:t>al</a:t>
            </a:r>
            <a:r>
              <a:rPr sz="2700" spc="6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39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-4" baseline="3034" dirty="0" smtClean="0">
                <a:latin typeface="Calibri"/>
                <a:cs typeface="Calibri"/>
              </a:rPr>
              <a:t> </a:t>
            </a:r>
            <a:r>
              <a:rPr sz="2700" spc="-19" baseline="3034" dirty="0" smtClean="0">
                <a:latin typeface="Calibri"/>
                <a:cs typeface="Calibri"/>
              </a:rPr>
              <a:t>av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-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de</a:t>
            </a:r>
            <a:r>
              <a:rPr sz="2700" spc="0" baseline="3034" dirty="0" smtClean="0">
                <a:latin typeface="Calibri"/>
                <a:cs typeface="Calibri"/>
              </a:rPr>
              <a:t>l</a:t>
            </a:r>
            <a:r>
              <a:rPr sz="2700" spc="39" baseline="3034" dirty="0" smtClean="0">
                <a:latin typeface="Calibri"/>
                <a:cs typeface="Calibri"/>
              </a:rPr>
              <a:t> </a:t>
            </a:r>
            <a:r>
              <a:rPr sz="2700" spc="-139" baseline="3034" dirty="0" smtClean="0">
                <a:latin typeface="Calibri"/>
                <a:cs typeface="Calibri"/>
              </a:rPr>
              <a:t>P</a:t>
            </a:r>
            <a:r>
              <a:rPr sz="2700" spc="-9" baseline="3034" dirty="0" smtClean="0">
                <a:latin typeface="Calibri"/>
                <a:cs typeface="Calibri"/>
              </a:rPr>
              <a:t>A</a:t>
            </a:r>
            <a:r>
              <a:rPr sz="2700" spc="-25" baseline="3034" dirty="0" smtClean="0">
                <a:latin typeface="Calibri"/>
                <a:cs typeface="Calibri"/>
              </a:rPr>
              <a:t>D</a:t>
            </a:r>
            <a:r>
              <a:rPr sz="2700" spc="14" baseline="3034" dirty="0" smtClean="0">
                <a:latin typeface="Calibri"/>
                <a:cs typeface="Calibri"/>
              </a:rPr>
              <a:t>A</a:t>
            </a:r>
            <a:r>
              <a:rPr sz="2700" spc="0" baseline="3034" dirty="0" smtClean="0">
                <a:latin typeface="Calibri"/>
                <a:cs typeface="Calibri"/>
              </a:rPr>
              <a:t>,</a:t>
            </a:r>
            <a:r>
              <a:rPr sz="2700" spc="4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s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54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b</a:t>
            </a:r>
            <a:r>
              <a:rPr sz="2700" spc="0" baseline="3034" dirty="0" smtClean="0">
                <a:latin typeface="Calibri"/>
                <a:cs typeface="Calibri"/>
              </a:rPr>
              <a:t>aja</a:t>
            </a:r>
            <a:r>
              <a:rPr sz="2700" spc="-44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á</a:t>
            </a:r>
            <a:r>
              <a:rPr sz="2700" spc="2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0" baseline="3034" dirty="0" smtClean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  <a:spcBef>
                <a:spcPts val="11"/>
              </a:spcBef>
            </a:pPr>
            <a:r>
              <a:rPr sz="2700" spc="-4" baseline="1517" dirty="0" smtClean="0">
                <a:latin typeface="Calibri"/>
                <a:cs typeface="Calibri"/>
              </a:rPr>
              <a:t>sig</a:t>
            </a:r>
            <a:r>
              <a:rPr sz="2700" spc="-9" baseline="1517" dirty="0" smtClean="0">
                <a:latin typeface="Calibri"/>
                <a:cs typeface="Calibri"/>
              </a:rPr>
              <a:t>u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-34" baseline="1517" dirty="0" smtClean="0">
                <a:latin typeface="Calibri"/>
                <a:cs typeface="Calibri"/>
              </a:rPr>
              <a:t>n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6544" y="2460638"/>
            <a:ext cx="239654" cy="8028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85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63"/>
              </a:spcBef>
            </a:pPr>
            <a:r>
              <a:rPr sz="1800" spc="0" dirty="0" smtClean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  <a:p>
            <a:pPr marL="12700" marR="285">
              <a:lnSpc>
                <a:spcPct val="92488"/>
              </a:lnSpc>
              <a:spcBef>
                <a:spcPts val="165"/>
              </a:spcBef>
            </a:pPr>
            <a:r>
              <a:rPr sz="1800" spc="0" dirty="0" smtClean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83056" y="2474341"/>
            <a:ext cx="10570807" cy="8028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4" baseline="3034" dirty="0" smtClean="0">
                <a:latin typeface="Calibri"/>
                <a:cs typeface="Calibri"/>
              </a:rPr>
              <a:t>E</a:t>
            </a:r>
            <a:r>
              <a:rPr sz="2700" spc="-34" baseline="3034" dirty="0" smtClean="0">
                <a:latin typeface="Calibri"/>
                <a:cs typeface="Calibri"/>
              </a:rPr>
              <a:t>n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-29" baseline="3034" dirty="0" smtClean="0">
                <a:latin typeface="Calibri"/>
                <a:cs typeface="Calibri"/>
              </a:rPr>
              <a:t>g</a:t>
            </a:r>
            <a:r>
              <a:rPr sz="2700" spc="0" baseline="3034" dirty="0" smtClean="0">
                <a:latin typeface="Calibri"/>
                <a:cs typeface="Calibri"/>
              </a:rPr>
              <a:t>ar</a:t>
            </a:r>
            <a:r>
              <a:rPr sz="2700" spc="19" baseline="3034" dirty="0" smtClean="0">
                <a:latin typeface="Calibri"/>
                <a:cs typeface="Calibri"/>
              </a:rPr>
              <a:t> 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-9" baseline="3034" dirty="0" smtClean="0">
                <a:latin typeface="Calibri"/>
                <a:cs typeface="Calibri"/>
              </a:rPr>
              <a:t>ep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r</a:t>
            </a:r>
            <a:r>
              <a:rPr sz="2700" spc="-29" baseline="3034" dirty="0" smtClean="0">
                <a:latin typeface="Calibri"/>
                <a:cs typeface="Calibri"/>
              </a:rPr>
              <a:t>t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3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m</a:t>
            </a:r>
            <a:r>
              <a:rPr sz="2700" spc="-4" baseline="3034" dirty="0" smtClean="0">
                <a:latin typeface="Calibri"/>
                <a:cs typeface="Calibri"/>
              </a:rPr>
              <a:t>e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-4" baseline="3034" dirty="0" smtClean="0">
                <a:latin typeface="Calibri"/>
                <a:cs typeface="Calibri"/>
              </a:rPr>
              <a:t>s</a:t>
            </a:r>
            <a:r>
              <a:rPr sz="2700" spc="-9" baseline="3034" dirty="0" smtClean="0">
                <a:latin typeface="Calibri"/>
                <a:cs typeface="Calibri"/>
              </a:rPr>
              <a:t>u</a:t>
            </a:r>
            <a:r>
              <a:rPr sz="2700" spc="0" baseline="3034" dirty="0" smtClean="0">
                <a:latin typeface="Calibri"/>
                <a:cs typeface="Calibri"/>
              </a:rPr>
              <a:t>al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6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0" baseline="3034" dirty="0" smtClean="0">
                <a:latin typeface="Calibri"/>
                <a:cs typeface="Calibri"/>
              </a:rPr>
              <a:t>as</a:t>
            </a:r>
            <a:r>
              <a:rPr sz="2700" spc="-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9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vi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de</a:t>
            </a:r>
            <a:r>
              <a:rPr sz="2700" spc="0" baseline="3034" dirty="0" smtClean="0">
                <a:latin typeface="Calibri"/>
                <a:cs typeface="Calibri"/>
              </a:rPr>
              <a:t>s </a:t>
            </a:r>
            <a:r>
              <a:rPr sz="2700" spc="39" baseline="3034" dirty="0" smtClean="0">
                <a:latin typeface="Calibri"/>
                <a:cs typeface="Calibri"/>
              </a:rPr>
              <a:t> </a:t>
            </a:r>
            <a:r>
              <a:rPr sz="2700" spc="-25" baseline="3034" dirty="0" smtClean="0">
                <a:latin typeface="Calibri"/>
                <a:cs typeface="Calibri"/>
              </a:rPr>
              <a:t>r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al</a:t>
            </a:r>
            <a:r>
              <a:rPr sz="2700" spc="-9" baseline="3034" dirty="0" smtClean="0">
                <a:latin typeface="Calibri"/>
                <a:cs typeface="Calibri"/>
              </a:rPr>
              <a:t>i</a:t>
            </a:r>
            <a:r>
              <a:rPr sz="2700" spc="-14" baseline="3034" dirty="0" smtClean="0">
                <a:latin typeface="Calibri"/>
                <a:cs typeface="Calibri"/>
              </a:rPr>
              <a:t>z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as</a:t>
            </a:r>
            <a:r>
              <a:rPr sz="2700" spc="3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l</a:t>
            </a:r>
            <a:r>
              <a:rPr sz="2700" spc="1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25" baseline="3034" dirty="0" smtClean="0">
                <a:latin typeface="Calibri"/>
                <a:cs typeface="Calibri"/>
              </a:rPr>
              <a:t>r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h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19" baseline="3034" dirty="0" smtClean="0">
                <a:latin typeface="Calibri"/>
                <a:cs typeface="Calibri"/>
              </a:rPr>
              <a:t>v</a:t>
            </a:r>
            <a:r>
              <a:rPr sz="2700" spc="0" baseline="3034" dirty="0" smtClean="0">
                <a:latin typeface="Calibri"/>
                <a:cs typeface="Calibri"/>
              </a:rPr>
              <a:t>o</a:t>
            </a:r>
            <a:r>
              <a:rPr sz="2700" spc="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r </a:t>
            </a:r>
            <a:r>
              <a:rPr sz="2700" spc="-9" baseline="3034" dirty="0" smtClean="0">
                <a:latin typeface="Calibri"/>
                <a:cs typeface="Calibri"/>
              </a:rPr>
              <a:t>l</a:t>
            </a:r>
            <a:r>
              <a:rPr sz="2700" spc="0" baseline="3034" dirty="0" smtClean="0">
                <a:latin typeface="Calibri"/>
                <a:cs typeface="Calibri"/>
              </a:rPr>
              <a:t>as</a:t>
            </a:r>
            <a:r>
              <a:rPr sz="2700" spc="1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á</a:t>
            </a:r>
            <a:r>
              <a:rPr sz="2700" spc="-25" baseline="3034" dirty="0" smtClean="0">
                <a:latin typeface="Calibri"/>
                <a:cs typeface="Calibri"/>
              </a:rPr>
              <a:t>r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as</a:t>
            </a:r>
            <a:r>
              <a:rPr sz="2700" spc="19" baseline="3034" dirty="0" smtClean="0">
                <a:latin typeface="Calibri"/>
                <a:cs typeface="Calibri"/>
              </a:rPr>
              <a:t> </a:t>
            </a:r>
            <a:r>
              <a:rPr sz="2700" spc="-29" baseline="3034" dirty="0" smtClean="0">
                <a:latin typeface="Calibri"/>
                <a:cs typeface="Calibri"/>
              </a:rPr>
              <a:t>g</a:t>
            </a:r>
            <a:r>
              <a:rPr sz="2700" spc="-9" baseline="3034" dirty="0" smtClean="0">
                <a:latin typeface="Calibri"/>
                <a:cs typeface="Calibri"/>
              </a:rPr>
              <a:t>ene</a:t>
            </a:r>
            <a:r>
              <a:rPr sz="2700" spc="-50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-50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as</a:t>
            </a:r>
            <a:r>
              <a:rPr sz="2700" spc="8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-44" baseline="3034" dirty="0" smtClean="0">
                <a:latin typeface="Calibri"/>
                <a:cs typeface="Calibri"/>
              </a:rPr>
              <a:t>f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rma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9" baseline="3034" dirty="0" smtClean="0">
                <a:latin typeface="Calibri"/>
                <a:cs typeface="Calibri"/>
              </a:rPr>
              <a:t>ó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  <a:spcBef>
                <a:spcPts val="11"/>
              </a:spcBef>
            </a:pPr>
            <a:r>
              <a:rPr sz="2700" spc="-9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14" baseline="1517" dirty="0" smtClean="0">
                <a:latin typeface="Calibri"/>
                <a:cs typeface="Calibri"/>
              </a:rPr>
              <a:t>u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4" baseline="1517" dirty="0" smtClean="0">
                <a:latin typeface="Calibri"/>
                <a:cs typeface="Calibri"/>
              </a:rPr>
              <a:t>li</a:t>
            </a:r>
            <a:r>
              <a:rPr sz="2700" spc="-14" baseline="1517" dirty="0" smtClean="0">
                <a:latin typeface="Calibri"/>
                <a:cs typeface="Calibri"/>
              </a:rPr>
              <a:t>z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-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-34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ru</a:t>
            </a:r>
            <a:r>
              <a:rPr sz="2700" spc="0" baseline="1517" dirty="0" smtClean="0">
                <a:latin typeface="Calibri"/>
                <a:cs typeface="Calibri"/>
              </a:rPr>
              <a:t>m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-34" baseline="1517" dirty="0" smtClean="0">
                <a:latin typeface="Calibri"/>
                <a:cs typeface="Calibri"/>
              </a:rPr>
              <a:t>n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5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34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h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ví</a:t>
            </a:r>
            <a:r>
              <a:rPr sz="2700" spc="-34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-9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14" baseline="1517" dirty="0" smtClean="0">
                <a:latin typeface="Calibri"/>
                <a:cs typeface="Calibri"/>
              </a:rPr>
              <a:t>u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-14" baseline="1517" dirty="0" smtClean="0">
                <a:latin typeface="Calibri"/>
                <a:cs typeface="Calibri"/>
              </a:rPr>
              <a:t>z</a:t>
            </a:r>
            <a:r>
              <a:rPr sz="2700" spc="0" baseline="1517" dirty="0" smtClean="0">
                <a:latin typeface="Calibri"/>
                <a:cs typeface="Calibri"/>
              </a:rPr>
              <a:t>ar 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la 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-44" baseline="1517" dirty="0" smtClean="0">
                <a:latin typeface="Calibri"/>
                <a:cs typeface="Calibri"/>
              </a:rPr>
              <a:t>f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rma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-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34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 </a:t>
            </a:r>
            <a:r>
              <a:rPr sz="2700" spc="-4" baseline="1517" dirty="0" smtClean="0">
                <a:latin typeface="Calibri"/>
                <a:cs typeface="Calibri"/>
              </a:rPr>
              <a:t>pl</a:t>
            </a:r>
            <a:r>
              <a:rPr sz="2700" spc="-19" baseline="1517" dirty="0" smtClean="0">
                <a:latin typeface="Calibri"/>
                <a:cs typeface="Calibri"/>
              </a:rPr>
              <a:t>a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44" baseline="1517" dirty="0" smtClean="0">
                <a:latin typeface="Calibri"/>
                <a:cs typeface="Calibri"/>
              </a:rPr>
              <a:t>f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rma</a:t>
            </a:r>
            <a:r>
              <a:rPr sz="2700" spc="2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-34" baseline="1517" dirty="0" smtClean="0">
                <a:latin typeface="Calibri"/>
                <a:cs typeface="Calibri"/>
              </a:rPr>
              <a:t>s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-19" baseline="1517" dirty="0" smtClean="0">
                <a:latin typeface="Calibri"/>
                <a:cs typeface="Calibri"/>
              </a:rPr>
              <a:t>a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 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54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-4" baseline="1517" dirty="0" smtClean="0">
                <a:latin typeface="Calibri"/>
                <a:cs typeface="Calibri"/>
              </a:rPr>
              <a:t>s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25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en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3644785"/>
            <a:ext cx="3660648" cy="2484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 descr="C:\Users\B. ROCHA CORDERO\Downloads\Logo MFC Negro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8157"/>
            <a:ext cx="1905000" cy="125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6129527"/>
            <a:ext cx="12195048" cy="728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687316" y="928776"/>
            <a:ext cx="5053330" cy="2786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35"/>
              </a:lnSpc>
              <a:spcBef>
                <a:spcPts val="106"/>
              </a:spcBef>
            </a:pPr>
            <a:r>
              <a:rPr sz="3000" b="1" spc="0" baseline="2730" dirty="0" smtClean="0">
                <a:latin typeface="Calibri"/>
                <a:cs typeface="Calibri"/>
              </a:rPr>
              <a:t>6.</a:t>
            </a:r>
            <a:r>
              <a:rPr sz="3000" b="1" spc="-25" baseline="2730" dirty="0" smtClean="0">
                <a:latin typeface="Calibri"/>
                <a:cs typeface="Calibri"/>
              </a:rPr>
              <a:t> </a:t>
            </a:r>
            <a:r>
              <a:rPr sz="3000" b="1" spc="0" baseline="2730" dirty="0" smtClean="0">
                <a:latin typeface="Calibri"/>
                <a:cs typeface="Calibri"/>
              </a:rPr>
              <a:t>PL</a:t>
            </a:r>
            <a:r>
              <a:rPr sz="3000" b="1" spc="-9" baseline="2730" dirty="0" smtClean="0">
                <a:latin typeface="Calibri"/>
                <a:cs typeface="Calibri"/>
              </a:rPr>
              <a:t>A</a:t>
            </a:r>
            <a:r>
              <a:rPr sz="3000" b="1" spc="0" baseline="2730" dirty="0" smtClean="0">
                <a:latin typeface="Calibri"/>
                <a:cs typeface="Calibri"/>
              </a:rPr>
              <a:t>NIF</a:t>
            </a:r>
            <a:r>
              <a:rPr sz="3000" b="1" spc="-4" baseline="2730" dirty="0" smtClean="0">
                <a:latin typeface="Calibri"/>
                <a:cs typeface="Calibri"/>
              </a:rPr>
              <a:t>I</a:t>
            </a:r>
            <a:r>
              <a:rPr sz="3000" b="1" spc="0" baseline="2730" dirty="0" smtClean="0">
                <a:latin typeface="Calibri"/>
                <a:cs typeface="Calibri"/>
              </a:rPr>
              <a:t>C</a:t>
            </a:r>
            <a:r>
              <a:rPr sz="3000" b="1" spc="-29" baseline="2730" dirty="0" smtClean="0">
                <a:latin typeface="Calibri"/>
                <a:cs typeface="Calibri"/>
              </a:rPr>
              <a:t>A</a:t>
            </a:r>
            <a:r>
              <a:rPr sz="3000" b="1" spc="0" baseline="2730" dirty="0" smtClean="0">
                <a:latin typeface="Calibri"/>
                <a:cs typeface="Calibri"/>
              </a:rPr>
              <a:t>CI</a:t>
            </a:r>
            <a:r>
              <a:rPr sz="3000" b="1" spc="-9" baseline="2730" dirty="0" smtClean="0">
                <a:latin typeface="Calibri"/>
                <a:cs typeface="Calibri"/>
              </a:rPr>
              <a:t>Ó</a:t>
            </a:r>
            <a:r>
              <a:rPr sz="3000" b="1" spc="0" baseline="2730" dirty="0" smtClean="0">
                <a:latin typeface="Calibri"/>
                <a:cs typeface="Calibri"/>
              </a:rPr>
              <a:t>N</a:t>
            </a:r>
            <a:r>
              <a:rPr sz="3000" b="1" spc="-44" baseline="2730" dirty="0" smtClean="0">
                <a:latin typeface="Calibri"/>
                <a:cs typeface="Calibri"/>
              </a:rPr>
              <a:t> </a:t>
            </a:r>
            <a:r>
              <a:rPr sz="3000" b="1" spc="-9" baseline="2730" dirty="0" smtClean="0">
                <a:latin typeface="Calibri"/>
                <a:cs typeface="Calibri"/>
              </a:rPr>
              <a:t>D</a:t>
            </a:r>
            <a:r>
              <a:rPr sz="3000" b="1" spc="0" baseline="2730" dirty="0" smtClean="0">
                <a:latin typeface="Calibri"/>
                <a:cs typeface="Calibri"/>
              </a:rPr>
              <a:t>E</a:t>
            </a:r>
            <a:r>
              <a:rPr sz="3000" b="1" spc="-7" baseline="2730" dirty="0" smtClean="0">
                <a:latin typeface="Calibri"/>
                <a:cs typeface="Calibri"/>
              </a:rPr>
              <a:t> </a:t>
            </a:r>
            <a:r>
              <a:rPr sz="3000" b="1" spc="-29" baseline="2730" dirty="0" smtClean="0">
                <a:latin typeface="Calibri"/>
                <a:cs typeface="Calibri"/>
              </a:rPr>
              <a:t>L</a:t>
            </a:r>
            <a:r>
              <a:rPr sz="3000" b="1" spc="0" baseline="2730" dirty="0" smtClean="0">
                <a:latin typeface="Calibri"/>
                <a:cs typeface="Calibri"/>
              </a:rPr>
              <a:t>OS</a:t>
            </a:r>
            <a:r>
              <a:rPr sz="3000" b="1" spc="-16" baseline="2730" dirty="0" smtClean="0">
                <a:latin typeface="Calibri"/>
                <a:cs typeface="Calibri"/>
              </a:rPr>
              <a:t> </a:t>
            </a:r>
            <a:r>
              <a:rPr sz="3000" b="1" spc="-125" baseline="2730" dirty="0" smtClean="0">
                <a:latin typeface="Calibri"/>
                <a:cs typeface="Calibri"/>
              </a:rPr>
              <a:t>F</a:t>
            </a:r>
            <a:r>
              <a:rPr sz="3000" b="1" spc="-29" baseline="2730" dirty="0" smtClean="0">
                <a:latin typeface="Calibri"/>
                <a:cs typeface="Calibri"/>
              </a:rPr>
              <a:t>A</a:t>
            </a:r>
            <a:r>
              <a:rPr sz="3000" b="1" spc="0" baseline="2730" dirty="0" smtClean="0">
                <a:latin typeface="Calibri"/>
                <a:cs typeface="Calibri"/>
              </a:rPr>
              <a:t>C</a:t>
            </a:r>
            <a:r>
              <a:rPr sz="3000" b="1" spc="-50" baseline="2730" dirty="0" smtClean="0">
                <a:latin typeface="Calibri"/>
                <a:cs typeface="Calibri"/>
              </a:rPr>
              <a:t>T</a:t>
            </a:r>
            <a:r>
              <a:rPr sz="3000" b="1" spc="0" baseline="2730" dirty="0" smtClean="0">
                <a:latin typeface="Calibri"/>
                <a:cs typeface="Calibri"/>
              </a:rPr>
              <a:t>OR</a:t>
            </a:r>
            <a:r>
              <a:rPr sz="3000" b="1" spc="-34" baseline="2730" dirty="0" smtClean="0">
                <a:latin typeface="Calibri"/>
                <a:cs typeface="Calibri"/>
              </a:rPr>
              <a:t>E</a:t>
            </a:r>
            <a:r>
              <a:rPr sz="3000" b="1" spc="0" baseline="2730" dirty="0" smtClean="0">
                <a:latin typeface="Calibri"/>
                <a:cs typeface="Calibri"/>
              </a:rPr>
              <a:t>S</a:t>
            </a:r>
            <a:r>
              <a:rPr sz="3000" b="1" spc="-40" baseline="2730" dirty="0" smtClean="0">
                <a:latin typeface="Calibri"/>
                <a:cs typeface="Calibri"/>
              </a:rPr>
              <a:t> </a:t>
            </a:r>
            <a:r>
              <a:rPr sz="3000" b="1" spc="-9" baseline="2730" dirty="0" smtClean="0">
                <a:latin typeface="Calibri"/>
                <a:cs typeface="Calibri"/>
              </a:rPr>
              <a:t>D</a:t>
            </a:r>
            <a:r>
              <a:rPr sz="3000" b="1" spc="0" baseline="2730" dirty="0" smtClean="0">
                <a:latin typeface="Calibri"/>
                <a:cs typeface="Calibri"/>
              </a:rPr>
              <a:t>E</a:t>
            </a:r>
            <a:r>
              <a:rPr sz="3000" b="1" spc="-7" baseline="2730" dirty="0" smtClean="0">
                <a:latin typeface="Calibri"/>
                <a:cs typeface="Calibri"/>
              </a:rPr>
              <a:t> </a:t>
            </a:r>
            <a:r>
              <a:rPr sz="3000" b="1" spc="0" baseline="2730" dirty="0" smtClean="0">
                <a:latin typeface="Calibri"/>
                <a:cs typeface="Calibri"/>
              </a:rPr>
              <a:t>RI</a:t>
            </a:r>
            <a:r>
              <a:rPr sz="3000" b="1" spc="-34" baseline="2730" dirty="0" smtClean="0">
                <a:latin typeface="Calibri"/>
                <a:cs typeface="Calibri"/>
              </a:rPr>
              <a:t>E</a:t>
            </a:r>
            <a:r>
              <a:rPr sz="3000" b="1" spc="-4" baseline="2730" dirty="0" smtClean="0">
                <a:latin typeface="Calibri"/>
                <a:cs typeface="Calibri"/>
              </a:rPr>
              <a:t>S</a:t>
            </a:r>
            <a:r>
              <a:rPr sz="3000" b="1" spc="0" baseline="2730" dirty="0" smtClean="0">
                <a:latin typeface="Calibri"/>
                <a:cs typeface="Calibri"/>
              </a:rPr>
              <a:t>GO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6544" y="1651000"/>
            <a:ext cx="10928621" cy="8030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5"/>
              </a:lnSpc>
              <a:spcBef>
                <a:spcPts val="96"/>
              </a:spcBef>
            </a:pPr>
            <a:r>
              <a:rPr sz="2700" spc="9" baseline="3034" dirty="0" smtClean="0">
                <a:latin typeface="Calibri"/>
                <a:cs typeface="Calibri"/>
              </a:rPr>
              <a:t>L</a:t>
            </a:r>
            <a:r>
              <a:rPr sz="2700" spc="0" baseline="3034" dirty="0" smtClean="0">
                <a:latin typeface="Calibri"/>
                <a:cs typeface="Calibri"/>
              </a:rPr>
              <a:t>a </a:t>
            </a:r>
            <a:r>
              <a:rPr sz="2700" spc="-4" baseline="3034" dirty="0" smtClean="0">
                <a:latin typeface="Calibri"/>
                <a:cs typeface="Calibri"/>
              </a:rPr>
              <a:t>pl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fi</a:t>
            </a:r>
            <a:r>
              <a:rPr sz="2700" spc="-19" baseline="3034" dirty="0" smtClean="0">
                <a:latin typeface="Calibri"/>
                <a:cs typeface="Calibri"/>
              </a:rPr>
              <a:t>c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9" baseline="3034" dirty="0" smtClean="0">
                <a:latin typeface="Calibri"/>
                <a:cs typeface="Calibri"/>
              </a:rPr>
              <a:t>ó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r>
              <a:rPr sz="2700" spc="3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-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r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-4" baseline="3034" dirty="0" smtClean="0">
                <a:latin typeface="Calibri"/>
                <a:cs typeface="Calibri"/>
              </a:rPr>
              <a:t>s</a:t>
            </a:r>
            <a:r>
              <a:rPr sz="2700" spc="-29" baseline="3034" dirty="0" smtClean="0">
                <a:latin typeface="Calibri"/>
                <a:cs typeface="Calibri"/>
              </a:rPr>
              <a:t>g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3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ne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-4" baseline="3034" dirty="0" smtClean="0">
                <a:latin typeface="Calibri"/>
                <a:cs typeface="Calibri"/>
              </a:rPr>
              <a:t>s</a:t>
            </a:r>
            <a:r>
              <a:rPr sz="2700" spc="0" baseline="3034" dirty="0" smtClean="0">
                <a:latin typeface="Calibri"/>
                <a:cs typeface="Calibri"/>
              </a:rPr>
              <a:t>ar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4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50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24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9" baseline="3034" dirty="0" smtClean="0">
                <a:latin typeface="Calibri"/>
                <a:cs typeface="Calibri"/>
              </a:rPr>
              <a:t>de</a:t>
            </a:r>
            <a:r>
              <a:rPr sz="2700" spc="-34" baseline="3034" dirty="0" smtClean="0">
                <a:latin typeface="Calibri"/>
                <a:cs typeface="Calibri"/>
              </a:rPr>
              <a:t>n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9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fi</a:t>
            </a:r>
            <a:r>
              <a:rPr sz="2700" spc="-19" baseline="3034" dirty="0" smtClean="0">
                <a:latin typeface="Calibri"/>
                <a:cs typeface="Calibri"/>
              </a:rPr>
              <a:t>c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144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,</a:t>
            </a:r>
            <a:r>
              <a:rPr sz="2700" spc="4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-19" baseline="3034" dirty="0" smtClean="0">
                <a:latin typeface="Calibri"/>
                <a:cs typeface="Calibri"/>
              </a:rPr>
              <a:t>v</a:t>
            </a:r>
            <a:r>
              <a:rPr sz="2700" spc="0" baseline="3034" dirty="0" smtClean="0">
                <a:latin typeface="Calibri"/>
                <a:cs typeface="Calibri"/>
              </a:rPr>
              <a:t>al</a:t>
            </a:r>
            <a:r>
              <a:rPr sz="2700" spc="-9" baseline="3034" dirty="0" smtClean="0">
                <a:latin typeface="Calibri"/>
                <a:cs typeface="Calibri"/>
              </a:rPr>
              <a:t>u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144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,</a:t>
            </a:r>
            <a:r>
              <a:rPr sz="2700" spc="4" baseline="3034" dirty="0" smtClean="0">
                <a:latin typeface="Calibri"/>
                <a:cs typeface="Calibri"/>
              </a:rPr>
              <a:t> </a:t>
            </a:r>
            <a:r>
              <a:rPr sz="2700" spc="-19" baseline="3034" dirty="0" smtClean="0">
                <a:latin typeface="Calibri"/>
                <a:cs typeface="Calibri"/>
              </a:rPr>
              <a:t>a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-9" baseline="3034" dirty="0" smtClean="0">
                <a:latin typeface="Calibri"/>
                <a:cs typeface="Calibri"/>
              </a:rPr>
              <a:t>ende</a:t>
            </a:r>
            <a:r>
              <a:rPr sz="2700" spc="0" baseline="3034" dirty="0" smtClean="0">
                <a:latin typeface="Calibri"/>
                <a:cs typeface="Calibri"/>
              </a:rPr>
              <a:t>r</a:t>
            </a:r>
            <a:r>
              <a:rPr sz="2700" spc="6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y m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ar</a:t>
            </a:r>
            <a:r>
              <a:rPr sz="2700" spc="19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-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r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-4" baseline="3034" dirty="0" smtClean="0">
                <a:latin typeface="Calibri"/>
                <a:cs typeface="Calibri"/>
              </a:rPr>
              <a:t>s</a:t>
            </a:r>
            <a:r>
              <a:rPr sz="2700" spc="-29" baseline="3034" dirty="0" smtClean="0">
                <a:latin typeface="Calibri"/>
                <a:cs typeface="Calibri"/>
              </a:rPr>
              <a:t>g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3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4" baseline="3034" dirty="0" smtClean="0">
                <a:latin typeface="Calibri"/>
                <a:cs typeface="Calibri"/>
              </a:rPr>
              <a:t>s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-4" baseline="3034" dirty="0" smtClean="0">
                <a:latin typeface="Calibri"/>
                <a:cs typeface="Calibri"/>
              </a:rPr>
              <a:t> </a:t>
            </a:r>
            <a:r>
              <a:rPr sz="2700" spc="-14" baseline="3034" dirty="0" smtClean="0">
                <a:latin typeface="Calibri"/>
                <a:cs typeface="Calibri"/>
              </a:rPr>
              <a:t>c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r>
              <a:rPr sz="2700" spc="-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la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  <a:spcBef>
                <a:spcPts val="11"/>
              </a:spcBef>
            </a:pP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vi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ad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25" baseline="1517" dirty="0" smtClean="0">
                <a:latin typeface="Calibri"/>
                <a:cs typeface="Calibri"/>
              </a:rPr>
              <a:t>r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h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ví</a:t>
            </a:r>
            <a:r>
              <a:rPr sz="2700" spc="-34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a,</a:t>
            </a:r>
            <a:r>
              <a:rPr sz="2700" spc="2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m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29" baseline="1517" dirty="0" smtClean="0">
                <a:latin typeface="Calibri"/>
                <a:cs typeface="Calibri"/>
              </a:rPr>
              <a:t>n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6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ál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-4" baseline="1517" dirty="0" smtClean="0">
                <a:latin typeface="Calibri"/>
                <a:cs typeface="Calibri"/>
              </a:rPr>
              <a:t>si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-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34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-34" baseline="1517" dirty="0" smtClean="0">
                <a:latin typeface="Calibri"/>
                <a:cs typeface="Calibri"/>
              </a:rPr>
              <a:t>n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19" baseline="1517" dirty="0" smtClean="0">
                <a:latin typeface="Calibri"/>
                <a:cs typeface="Calibri"/>
              </a:rPr>
              <a:t>f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-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qu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puede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8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19" baseline="1517" dirty="0" smtClean="0">
                <a:latin typeface="Calibri"/>
                <a:cs typeface="Calibri"/>
              </a:rPr>
              <a:t>v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ar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4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,</a:t>
            </a:r>
            <a:r>
              <a:rPr sz="2700" spc="-19" baseline="1517" dirty="0" smtClean="0">
                <a:latin typeface="Calibri"/>
                <a:cs typeface="Calibri"/>
              </a:rPr>
              <a:t> c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 </a:t>
            </a:r>
            <a:r>
              <a:rPr sz="2700" spc="4" baseline="1517" dirty="0" smtClean="0">
                <a:latin typeface="Calibri"/>
                <a:cs typeface="Calibri"/>
              </a:rPr>
              <a:t>f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-9" baseline="1517" dirty="0" smtClean="0">
                <a:latin typeface="Calibri"/>
                <a:cs typeface="Calibri"/>
              </a:rPr>
              <a:t>id</a:t>
            </a:r>
            <a:r>
              <a:rPr sz="2700" spc="0" baseline="1517" dirty="0" smtClean="0">
                <a:latin typeface="Calibri"/>
                <a:cs typeface="Calibri"/>
              </a:rPr>
              <a:t>ad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-2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fi</a:t>
            </a:r>
            <a:r>
              <a:rPr sz="2700" spc="-14" baseline="1517" dirty="0" smtClean="0">
                <a:latin typeface="Calibri"/>
                <a:cs typeface="Calibri"/>
              </a:rPr>
              <a:t>n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r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5"/>
              </a:lnSpc>
              <a:spcBef>
                <a:spcPts val="0"/>
              </a:spcBef>
            </a:pP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as</a:t>
            </a:r>
            <a:r>
              <a:rPr sz="2700" spc="-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ne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qu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pe</a:t>
            </a:r>
            <a:r>
              <a:rPr sz="2700" spc="0" baseline="1517" dirty="0" smtClean="0">
                <a:latin typeface="Calibri"/>
                <a:cs typeface="Calibri"/>
              </a:rPr>
              <a:t>rm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an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34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ar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-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 as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-4" baseline="1517" dirty="0" smtClean="0">
                <a:latin typeface="Calibri"/>
                <a:cs typeface="Calibri"/>
              </a:rPr>
              <a:t>g</a:t>
            </a:r>
            <a:r>
              <a:rPr sz="2700" spc="-9" baseline="1517" dirty="0" smtClean="0">
                <a:latin typeface="Calibri"/>
                <a:cs typeface="Calibri"/>
              </a:rPr>
              <a:t>u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ar</a:t>
            </a:r>
            <a:r>
              <a:rPr sz="2700" spc="6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4" baseline="1517" dirty="0" smtClean="0">
                <a:latin typeface="Calibri"/>
                <a:cs typeface="Calibri"/>
              </a:rPr>
              <a:t>g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-1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-4" baseline="1517" dirty="0" smtClean="0">
                <a:latin typeface="Calibri"/>
                <a:cs typeface="Calibri"/>
              </a:rPr>
              <a:t> 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b</a:t>
            </a:r>
            <a:r>
              <a:rPr sz="2700" spc="0" baseline="1517" dirty="0" smtClean="0">
                <a:latin typeface="Calibri"/>
                <a:cs typeface="Calibri"/>
              </a:rPr>
              <a:t>j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-19" baseline="1517" dirty="0" smtClean="0">
                <a:latin typeface="Calibri"/>
                <a:cs typeface="Calibri"/>
              </a:rPr>
              <a:t>v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-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139" baseline="1517" dirty="0" smtClean="0">
                <a:latin typeface="Calibri"/>
                <a:cs typeface="Calibri"/>
              </a:rPr>
              <a:t>P</a:t>
            </a:r>
            <a:r>
              <a:rPr sz="2700" spc="-9" baseline="1517" dirty="0" smtClean="0">
                <a:latin typeface="Calibri"/>
                <a:cs typeface="Calibri"/>
              </a:rPr>
              <a:t>A</a:t>
            </a:r>
            <a:r>
              <a:rPr sz="2700" spc="-25" baseline="1517" dirty="0" smtClean="0">
                <a:latin typeface="Calibri"/>
                <a:cs typeface="Calibri"/>
              </a:rPr>
              <a:t>D</a:t>
            </a:r>
            <a:r>
              <a:rPr sz="2700" spc="-9" baseline="1517" dirty="0" smtClean="0">
                <a:latin typeface="Calibri"/>
                <a:cs typeface="Calibri"/>
              </a:rPr>
              <a:t>A</a:t>
            </a:r>
            <a:r>
              <a:rPr sz="2700" spc="0" baseline="1517" dirty="0" smtClean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4419600"/>
            <a:ext cx="2670048" cy="1709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3" descr="C:\Users\B. ROCHA CORDERO\Downloads\Logo MFC Negro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8157"/>
            <a:ext cx="1905000" cy="125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41" y="2708919"/>
            <a:ext cx="8944105" cy="2565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4419600"/>
            <a:ext cx="2670048" cy="1709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object 24"/>
          <p:cNvSpPr/>
          <p:nvPr/>
        </p:nvSpPr>
        <p:spPr>
          <a:xfrm>
            <a:off x="0" y="6129527"/>
            <a:ext cx="12195048" cy="7284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02963" y="985418"/>
            <a:ext cx="5811706" cy="2786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35"/>
              </a:lnSpc>
              <a:spcBef>
                <a:spcPts val="106"/>
              </a:spcBef>
            </a:pPr>
            <a:r>
              <a:rPr sz="3000" b="1" spc="0" baseline="2730" dirty="0" smtClean="0">
                <a:latin typeface="Calibri"/>
                <a:cs typeface="Calibri"/>
              </a:rPr>
              <a:t>7.</a:t>
            </a:r>
            <a:r>
              <a:rPr sz="3000" b="1" spc="-25" baseline="2730" dirty="0" smtClean="0">
                <a:latin typeface="Calibri"/>
                <a:cs typeface="Calibri"/>
              </a:rPr>
              <a:t> </a:t>
            </a:r>
            <a:r>
              <a:rPr sz="3000" b="1" spc="9" baseline="2730" dirty="0" smtClean="0">
                <a:latin typeface="Calibri"/>
                <a:cs typeface="Calibri"/>
              </a:rPr>
              <a:t>R</a:t>
            </a:r>
            <a:r>
              <a:rPr sz="3000" b="1" spc="-34" baseline="2730" dirty="0" smtClean="0">
                <a:latin typeface="Calibri"/>
                <a:cs typeface="Calibri"/>
              </a:rPr>
              <a:t>E</a:t>
            </a:r>
            <a:r>
              <a:rPr sz="3000" b="1" spc="0" baseline="2730" dirty="0" smtClean="0">
                <a:latin typeface="Calibri"/>
                <a:cs typeface="Calibri"/>
              </a:rPr>
              <a:t>CU</a:t>
            </a:r>
            <a:r>
              <a:rPr sz="3000" b="1" spc="-25" baseline="2730" dirty="0" smtClean="0">
                <a:latin typeface="Calibri"/>
                <a:cs typeface="Calibri"/>
              </a:rPr>
              <a:t>R</a:t>
            </a:r>
            <a:r>
              <a:rPr sz="3000" b="1" spc="-4" baseline="2730" dirty="0" smtClean="0">
                <a:latin typeface="Calibri"/>
                <a:cs typeface="Calibri"/>
              </a:rPr>
              <a:t>S</a:t>
            </a:r>
            <a:r>
              <a:rPr sz="3000" b="1" spc="0" baseline="2730" dirty="0" smtClean="0">
                <a:latin typeface="Calibri"/>
                <a:cs typeface="Calibri"/>
              </a:rPr>
              <a:t>OS</a:t>
            </a:r>
            <a:r>
              <a:rPr sz="3000" b="1" spc="-43" baseline="2730" dirty="0" smtClean="0">
                <a:latin typeface="Calibri"/>
                <a:cs typeface="Calibri"/>
              </a:rPr>
              <a:t> </a:t>
            </a:r>
            <a:r>
              <a:rPr sz="3000" b="1" spc="-9" baseline="2730" dirty="0" smtClean="0">
                <a:latin typeface="Calibri"/>
                <a:cs typeface="Calibri"/>
              </a:rPr>
              <a:t>H</a:t>
            </a:r>
            <a:r>
              <a:rPr sz="3000" b="1" spc="0" baseline="2730" dirty="0" smtClean="0">
                <a:latin typeface="Calibri"/>
                <a:cs typeface="Calibri"/>
              </a:rPr>
              <a:t>U</a:t>
            </a:r>
            <a:r>
              <a:rPr sz="3000" b="1" spc="4" baseline="2730" dirty="0" smtClean="0">
                <a:latin typeface="Calibri"/>
                <a:cs typeface="Calibri"/>
              </a:rPr>
              <a:t>M</a:t>
            </a:r>
            <a:r>
              <a:rPr sz="3000" b="1" spc="-9" baseline="2730" dirty="0" smtClean="0">
                <a:latin typeface="Calibri"/>
                <a:cs typeface="Calibri"/>
              </a:rPr>
              <a:t>A</a:t>
            </a:r>
            <a:r>
              <a:rPr sz="3000" b="1" spc="4" baseline="2730" dirty="0" smtClean="0">
                <a:latin typeface="Calibri"/>
                <a:cs typeface="Calibri"/>
              </a:rPr>
              <a:t>N</a:t>
            </a:r>
            <a:r>
              <a:rPr sz="3000" b="1" spc="0" baseline="2730" dirty="0" smtClean="0">
                <a:latin typeface="Calibri"/>
                <a:cs typeface="Calibri"/>
              </a:rPr>
              <a:t>O</a:t>
            </a:r>
            <a:r>
              <a:rPr sz="3000" b="1" spc="-9" baseline="2730" dirty="0" smtClean="0">
                <a:latin typeface="Calibri"/>
                <a:cs typeface="Calibri"/>
              </a:rPr>
              <a:t>S</a:t>
            </a:r>
            <a:r>
              <a:rPr sz="3000" b="1" spc="0" baseline="2730" dirty="0" smtClean="0">
                <a:latin typeface="Calibri"/>
                <a:cs typeface="Calibri"/>
              </a:rPr>
              <a:t>,</a:t>
            </a:r>
            <a:r>
              <a:rPr sz="3000" b="1" spc="-51" baseline="2730" dirty="0" smtClean="0">
                <a:latin typeface="Calibri"/>
                <a:cs typeface="Calibri"/>
              </a:rPr>
              <a:t> </a:t>
            </a:r>
            <a:r>
              <a:rPr sz="3000" b="1" spc="9" baseline="2730" dirty="0" smtClean="0">
                <a:latin typeface="Calibri"/>
                <a:cs typeface="Calibri"/>
              </a:rPr>
              <a:t>M</a:t>
            </a:r>
            <a:r>
              <a:rPr sz="3000" b="1" spc="-179" baseline="2730" dirty="0" smtClean="0">
                <a:latin typeface="Calibri"/>
                <a:cs typeface="Calibri"/>
              </a:rPr>
              <a:t>A</a:t>
            </a:r>
            <a:r>
              <a:rPr sz="3000" b="1" spc="0" baseline="2730" dirty="0" smtClean="0">
                <a:latin typeface="Calibri"/>
                <a:cs typeface="Calibri"/>
              </a:rPr>
              <a:t>T</a:t>
            </a:r>
            <a:r>
              <a:rPr sz="3000" b="1" spc="-14" baseline="2730" dirty="0" smtClean="0">
                <a:latin typeface="Calibri"/>
                <a:cs typeface="Calibri"/>
              </a:rPr>
              <a:t>E</a:t>
            </a:r>
            <a:r>
              <a:rPr sz="3000" b="1" spc="0" baseline="2730" dirty="0" smtClean="0">
                <a:latin typeface="Calibri"/>
                <a:cs typeface="Calibri"/>
              </a:rPr>
              <a:t>RI</a:t>
            </a:r>
            <a:r>
              <a:rPr sz="3000" b="1" spc="-4" baseline="2730" dirty="0" smtClean="0">
                <a:latin typeface="Calibri"/>
                <a:cs typeface="Calibri"/>
              </a:rPr>
              <a:t>A</a:t>
            </a:r>
            <a:r>
              <a:rPr sz="3000" b="1" spc="0" baseline="2730" dirty="0" smtClean="0">
                <a:latin typeface="Calibri"/>
                <a:cs typeface="Calibri"/>
              </a:rPr>
              <a:t>L</a:t>
            </a:r>
            <a:r>
              <a:rPr sz="3000" b="1" spc="-39" baseline="2730" dirty="0" smtClean="0">
                <a:latin typeface="Calibri"/>
                <a:cs typeface="Calibri"/>
              </a:rPr>
              <a:t>E</a:t>
            </a:r>
            <a:r>
              <a:rPr sz="3000" b="1" spc="0" baseline="2730" dirty="0" smtClean="0">
                <a:latin typeface="Calibri"/>
                <a:cs typeface="Calibri"/>
              </a:rPr>
              <a:t>S</a:t>
            </a:r>
            <a:r>
              <a:rPr sz="3000" b="1" spc="-15" baseline="2730" dirty="0" smtClean="0">
                <a:latin typeface="Calibri"/>
                <a:cs typeface="Calibri"/>
              </a:rPr>
              <a:t> </a:t>
            </a:r>
            <a:r>
              <a:rPr sz="3000" b="1" spc="0" baseline="2730" dirty="0" smtClean="0">
                <a:latin typeface="Calibri"/>
                <a:cs typeface="Calibri"/>
              </a:rPr>
              <a:t>Y</a:t>
            </a:r>
            <a:r>
              <a:rPr sz="3000" b="1" spc="-10" baseline="2730" dirty="0" smtClean="0">
                <a:latin typeface="Calibri"/>
                <a:cs typeface="Calibri"/>
              </a:rPr>
              <a:t> </a:t>
            </a:r>
            <a:r>
              <a:rPr sz="3000" b="1" spc="-34" baseline="2730" dirty="0" smtClean="0">
                <a:latin typeface="Calibri"/>
                <a:cs typeface="Calibri"/>
              </a:rPr>
              <a:t>E</a:t>
            </a:r>
            <a:r>
              <a:rPr sz="3000" b="1" spc="-25" baseline="2730" dirty="0" smtClean="0">
                <a:latin typeface="Calibri"/>
                <a:cs typeface="Calibri"/>
              </a:rPr>
              <a:t>C</a:t>
            </a:r>
            <a:r>
              <a:rPr sz="3000" b="1" spc="0" baseline="2730" dirty="0" smtClean="0">
                <a:latin typeface="Calibri"/>
                <a:cs typeface="Calibri"/>
              </a:rPr>
              <a:t>O</a:t>
            </a:r>
            <a:r>
              <a:rPr sz="3000" b="1" spc="4" baseline="2730" dirty="0" smtClean="0">
                <a:latin typeface="Calibri"/>
                <a:cs typeface="Calibri"/>
              </a:rPr>
              <a:t>N</a:t>
            </a:r>
            <a:r>
              <a:rPr sz="3000" b="1" spc="0" baseline="2730" dirty="0" smtClean="0">
                <a:latin typeface="Calibri"/>
                <a:cs typeface="Calibri"/>
              </a:rPr>
              <a:t>O</a:t>
            </a:r>
            <a:r>
              <a:rPr sz="3000" b="1" spc="4" baseline="2730" dirty="0" smtClean="0">
                <a:latin typeface="Calibri"/>
                <a:cs typeface="Calibri"/>
              </a:rPr>
              <a:t>M</a:t>
            </a:r>
            <a:r>
              <a:rPr sz="3000" b="1" spc="0" baseline="2730" dirty="0" smtClean="0">
                <a:latin typeface="Calibri"/>
                <a:cs typeface="Calibri"/>
              </a:rPr>
              <a:t>I</a:t>
            </a:r>
            <a:r>
              <a:rPr sz="3000" b="1" spc="-29" baseline="2730" dirty="0" smtClean="0">
                <a:latin typeface="Calibri"/>
                <a:cs typeface="Calibri"/>
              </a:rPr>
              <a:t>C</a:t>
            </a:r>
            <a:r>
              <a:rPr sz="3000" b="1" spc="0" baseline="2730" dirty="0" smtClean="0">
                <a:latin typeface="Calibri"/>
                <a:cs typeface="Calibri"/>
              </a:rPr>
              <a:t>OS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6544" y="1651000"/>
            <a:ext cx="855502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9" baseline="3034" dirty="0" smtClean="0">
                <a:latin typeface="Calibri"/>
                <a:cs typeface="Calibri"/>
              </a:rPr>
              <a:t>Lo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-4" baseline="3034" dirty="0" smtClean="0">
                <a:latin typeface="Calibri"/>
                <a:cs typeface="Calibri"/>
              </a:rPr>
              <a:t> </a:t>
            </a:r>
            <a:r>
              <a:rPr sz="2700" spc="-25" baseline="3034" dirty="0" smtClean="0">
                <a:latin typeface="Calibri"/>
                <a:cs typeface="Calibri"/>
              </a:rPr>
              <a:t>r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u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-4" baseline="3034" dirty="0" smtClean="0">
                <a:latin typeface="Calibri"/>
                <a:cs typeface="Calibri"/>
              </a:rPr>
              <a:t>s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-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hu</a:t>
            </a:r>
            <a:r>
              <a:rPr sz="2700" spc="0" baseline="3034" dirty="0" smtClean="0">
                <a:latin typeface="Calibri"/>
                <a:cs typeface="Calibri"/>
              </a:rPr>
              <a:t>ma</a:t>
            </a:r>
            <a:r>
              <a:rPr sz="2700" spc="-4" baseline="3034" dirty="0" smtClean="0">
                <a:latin typeface="Calibri"/>
                <a:cs typeface="Calibri"/>
              </a:rPr>
              <a:t>n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3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50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25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l</a:t>
            </a:r>
            <a:r>
              <a:rPr sz="2700" spc="1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-4" baseline="3034" dirty="0" smtClean="0">
                <a:latin typeface="Calibri"/>
                <a:cs typeface="Calibri"/>
              </a:rPr>
              <a:t>s</a:t>
            </a:r>
            <a:r>
              <a:rPr sz="2700" spc="0" baseline="3034" dirty="0" smtClean="0">
                <a:latin typeface="Calibri"/>
                <a:cs typeface="Calibri"/>
              </a:rPr>
              <a:t>o</a:t>
            </a:r>
            <a:r>
              <a:rPr sz="2700" spc="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39" baseline="3034" dirty="0" smtClean="0">
                <a:latin typeface="Calibri"/>
                <a:cs typeface="Calibri"/>
              </a:rPr>
              <a:t> 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-29" baseline="3034" dirty="0" smtClean="0">
                <a:latin typeface="Calibri"/>
                <a:cs typeface="Calibri"/>
              </a:rPr>
              <a:t>rg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14" baseline="3034" dirty="0" smtClean="0">
                <a:latin typeface="Calibri"/>
                <a:cs typeface="Calibri"/>
              </a:rPr>
              <a:t>z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9" baseline="3034" dirty="0" smtClean="0">
                <a:latin typeface="Calibri"/>
                <a:cs typeface="Calibri"/>
              </a:rPr>
              <a:t>ó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r>
              <a:rPr sz="2700" spc="-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25" baseline="3034" dirty="0" smtClean="0">
                <a:latin typeface="Calibri"/>
                <a:cs typeface="Calibri"/>
              </a:rPr>
              <a:t>r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h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ví</a:t>
            </a:r>
            <a:r>
              <a:rPr sz="2700" spc="-34" baseline="3034" dirty="0" smtClean="0">
                <a:latin typeface="Calibri"/>
                <a:cs typeface="Calibri"/>
              </a:rPr>
              <a:t>s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9" baseline="3034" dirty="0" smtClean="0">
                <a:latin typeface="Calibri"/>
                <a:cs typeface="Calibri"/>
              </a:rPr>
              <a:t>i</a:t>
            </a:r>
            <a:r>
              <a:rPr sz="2700" spc="-19" baseline="3034" dirty="0" smtClean="0">
                <a:latin typeface="Calibri"/>
                <a:cs typeface="Calibri"/>
              </a:rPr>
              <a:t>c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24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s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de</a:t>
            </a:r>
            <a:r>
              <a:rPr sz="2700" spc="-4" baseline="3034" dirty="0" smtClean="0">
                <a:latin typeface="Calibri"/>
                <a:cs typeface="Calibri"/>
              </a:rPr>
              <a:t>s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0" baseline="3034" dirty="0" smtClean="0">
                <a:latin typeface="Calibri"/>
                <a:cs typeface="Calibri"/>
              </a:rPr>
              <a:t>r</a:t>
            </a:r>
            <a:r>
              <a:rPr sz="2700" spc="-9" baseline="3034" dirty="0" smtClean="0">
                <a:latin typeface="Calibri"/>
                <a:cs typeface="Calibri"/>
              </a:rPr>
              <a:t>ibe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r>
              <a:rPr sz="2700" spc="59" baseline="3034" dirty="0" smtClean="0">
                <a:latin typeface="Calibri"/>
                <a:cs typeface="Calibri"/>
              </a:rPr>
              <a:t> </a:t>
            </a:r>
            <a:r>
              <a:rPr sz="2700" spc="-19" baseline="3034" dirty="0" smtClean="0">
                <a:latin typeface="Calibri"/>
                <a:cs typeface="Calibri"/>
              </a:rPr>
              <a:t>c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mo</a:t>
            </a:r>
            <a:r>
              <a:rPr sz="2700" spc="-14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sig</a:t>
            </a:r>
            <a:r>
              <a:rPr sz="2700" spc="-9" baseline="3034" dirty="0" smtClean="0">
                <a:latin typeface="Calibri"/>
                <a:cs typeface="Calibri"/>
              </a:rPr>
              <a:t>ue</a:t>
            </a:r>
            <a:r>
              <a:rPr sz="2700" spc="0" baseline="3034" dirty="0" smtClean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6544" y="4831588"/>
            <a:ext cx="9185734" cy="5679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9" baseline="3034" dirty="0" smtClean="0">
                <a:latin typeface="Calibri"/>
                <a:cs typeface="Calibri"/>
              </a:rPr>
              <a:t>Lo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396" baseline="3034" dirty="0" smtClean="0">
                <a:latin typeface="Calibri"/>
                <a:cs typeface="Calibri"/>
              </a:rPr>
              <a:t> 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u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-4" baseline="3034" dirty="0" smtClean="0">
                <a:latin typeface="Calibri"/>
                <a:cs typeface="Calibri"/>
              </a:rPr>
              <a:t>s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406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fi</a:t>
            </a:r>
            <a:r>
              <a:rPr sz="2700" spc="-14" baseline="3034" dirty="0" smtClean="0">
                <a:latin typeface="Calibri"/>
                <a:cs typeface="Calibri"/>
              </a:rPr>
              <a:t>n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0" baseline="3034" dirty="0" smtClean="0">
                <a:latin typeface="Calibri"/>
                <a:cs typeface="Calibri"/>
              </a:rPr>
              <a:t>s  </a:t>
            </a: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25" baseline="3034" dirty="0" smtClean="0">
                <a:latin typeface="Calibri"/>
                <a:cs typeface="Calibri"/>
              </a:rPr>
              <a:t>a</a:t>
            </a:r>
            <a:r>
              <a:rPr sz="2700" spc="-50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 </a:t>
            </a:r>
            <a:r>
              <a:rPr sz="2700" spc="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l </a:t>
            </a:r>
            <a:r>
              <a:rPr sz="2700" spc="1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de</a:t>
            </a:r>
            <a:r>
              <a:rPr sz="2700" spc="-4" baseline="3034" dirty="0" smtClean="0">
                <a:latin typeface="Calibri"/>
                <a:cs typeface="Calibri"/>
              </a:rPr>
              <a:t>s</a:t>
            </a:r>
            <a:r>
              <a:rPr sz="2700" spc="0" baseline="3034" dirty="0" smtClean="0">
                <a:latin typeface="Calibri"/>
                <a:cs typeface="Calibri"/>
              </a:rPr>
              <a:t>ar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-4" baseline="3034" dirty="0" smtClean="0">
                <a:latin typeface="Calibri"/>
                <a:cs typeface="Calibri"/>
              </a:rPr>
              <a:t>ll</a:t>
            </a:r>
            <a:r>
              <a:rPr sz="2700" spc="0" baseline="3034" dirty="0" smtClean="0">
                <a:latin typeface="Calibri"/>
                <a:cs typeface="Calibri"/>
              </a:rPr>
              <a:t>o 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14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l</a:t>
            </a:r>
            <a:r>
              <a:rPr sz="2700" spc="406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25" baseline="3034" dirty="0" smtClean="0">
                <a:latin typeface="Calibri"/>
                <a:cs typeface="Calibri"/>
              </a:rPr>
              <a:t>a</a:t>
            </a:r>
            <a:r>
              <a:rPr sz="2700" spc="0" baseline="3034" dirty="0" smtClean="0">
                <a:latin typeface="Calibri"/>
                <a:cs typeface="Calibri"/>
              </a:rPr>
              <a:t>n  </a:t>
            </a:r>
            <a:r>
              <a:rPr sz="2700" spc="406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14" baseline="3034" dirty="0" smtClean="0">
                <a:latin typeface="Calibri"/>
                <a:cs typeface="Calibri"/>
              </a:rPr>
              <a:t>n</a:t>
            </a:r>
            <a:r>
              <a:rPr sz="2700" spc="-9" baseline="3034" dirty="0" smtClean="0">
                <a:latin typeface="Calibri"/>
                <a:cs typeface="Calibri"/>
              </a:rPr>
              <a:t>u</a:t>
            </a:r>
            <a:r>
              <a:rPr sz="2700" spc="0" baseline="3034" dirty="0" smtClean="0">
                <a:latin typeface="Calibri"/>
                <a:cs typeface="Calibri"/>
              </a:rPr>
              <a:t>al</a:t>
            </a:r>
            <a:r>
              <a:rPr sz="2700" spc="406" baseline="3034" dirty="0" smtClean="0">
                <a:latin typeface="Calibri"/>
                <a:cs typeface="Calibri"/>
              </a:rPr>
              <a:t> </a:t>
            </a:r>
            <a:r>
              <a:rPr sz="2700" spc="14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406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54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b</a:t>
            </a:r>
            <a:r>
              <a:rPr sz="2700" spc="0" baseline="3034" dirty="0" smtClean="0">
                <a:latin typeface="Calibri"/>
                <a:cs typeface="Calibri"/>
              </a:rPr>
              <a:t>ajo 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25" baseline="3034" dirty="0" smtClean="0">
                <a:latin typeface="Calibri"/>
                <a:cs typeface="Calibri"/>
              </a:rPr>
              <a:t>r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h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ví</a:t>
            </a:r>
            <a:r>
              <a:rPr sz="2700" spc="-34" baseline="3034" dirty="0" smtClean="0">
                <a:latin typeface="Calibri"/>
                <a:cs typeface="Calibri"/>
              </a:rPr>
              <a:t>s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9" baseline="3034" dirty="0" smtClean="0">
                <a:latin typeface="Calibri"/>
                <a:cs typeface="Calibri"/>
              </a:rPr>
              <a:t>i</a:t>
            </a:r>
            <a:r>
              <a:rPr sz="2700" spc="-19" baseline="3034" dirty="0" smtClean="0">
                <a:latin typeface="Calibri"/>
                <a:cs typeface="Calibri"/>
              </a:rPr>
              <a:t>c</a:t>
            </a:r>
            <a:r>
              <a:rPr sz="2700" spc="0" baseline="3034" dirty="0" smtClean="0">
                <a:latin typeface="Calibri"/>
                <a:cs typeface="Calibri"/>
              </a:rPr>
              <a:t>o </a:t>
            </a:r>
            <a:r>
              <a:rPr sz="2700" spc="19" baseline="3034" dirty="0" smtClean="0">
                <a:latin typeface="Calibri"/>
                <a:cs typeface="Calibri"/>
              </a:rPr>
              <a:t> </a:t>
            </a:r>
            <a:r>
              <a:rPr sz="2700" spc="9" baseline="3034" dirty="0" smtClean="0">
                <a:latin typeface="Calibri"/>
                <a:cs typeface="Calibri"/>
              </a:rPr>
              <a:t>d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l</a:t>
            </a:r>
            <a:r>
              <a:rPr sz="2700" spc="406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mu</a:t>
            </a:r>
            <a:r>
              <a:rPr sz="2700" spc="9" baseline="3034" dirty="0" smtClean="0">
                <a:latin typeface="Calibri"/>
                <a:cs typeface="Calibri"/>
              </a:rPr>
              <a:t>s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ct val="101725"/>
              </a:lnSpc>
              <a:spcBef>
                <a:spcPts val="178"/>
              </a:spcBef>
            </a:pPr>
            <a:r>
              <a:rPr sz="1800" spc="-9" dirty="0" smtClean="0">
                <a:latin typeface="Calibri"/>
                <a:cs typeface="Calibri"/>
              </a:rPr>
              <a:t>F</a:t>
            </a:r>
            <a:r>
              <a:rPr sz="1800" spc="-50" dirty="0" smtClean="0">
                <a:latin typeface="Calibri"/>
                <a:cs typeface="Calibri"/>
              </a:rPr>
              <a:t>r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9" dirty="0" smtClean="0">
                <a:latin typeface="Calibri"/>
                <a:cs typeface="Calibri"/>
              </a:rPr>
              <a:t>n</a:t>
            </a:r>
            <a:r>
              <a:rPr sz="1800" spc="4" dirty="0" smtClean="0">
                <a:latin typeface="Calibri"/>
                <a:cs typeface="Calibri"/>
              </a:rPr>
              <a:t>c</a:t>
            </a:r>
            <a:r>
              <a:rPr sz="1800" spc="-4" dirty="0" smtClean="0">
                <a:latin typeface="Calibri"/>
                <a:cs typeface="Calibri"/>
              </a:rPr>
              <a:t>is</a:t>
            </a:r>
            <a:r>
              <a:rPr sz="1800" spc="-19" dirty="0" smtClean="0">
                <a:latin typeface="Calibri"/>
                <a:cs typeface="Calibri"/>
              </a:rPr>
              <a:t>c</a:t>
            </a:r>
            <a:r>
              <a:rPr sz="1800" spc="0" dirty="0" smtClean="0">
                <a:latin typeface="Calibri"/>
                <a:cs typeface="Calibri"/>
              </a:rPr>
              <a:t>o</a:t>
            </a:r>
            <a:r>
              <a:rPr sz="1800" spc="34" dirty="0" smtClean="0">
                <a:latin typeface="Calibri"/>
                <a:cs typeface="Calibri"/>
              </a:rPr>
              <a:t> </a:t>
            </a:r>
            <a:r>
              <a:rPr sz="1800" spc="0" dirty="0" smtClean="0">
                <a:latin typeface="Calibri"/>
                <a:cs typeface="Calibri"/>
              </a:rPr>
              <a:t>C</a:t>
            </a:r>
            <a:r>
              <a:rPr sz="1800" spc="9" dirty="0" smtClean="0">
                <a:latin typeface="Calibri"/>
                <a:cs typeface="Calibri"/>
              </a:rPr>
              <a:t>o</a:t>
            </a:r>
            <a:r>
              <a:rPr sz="1800" spc="-4" dirty="0" smtClean="0">
                <a:latin typeface="Calibri"/>
                <a:cs typeface="Calibri"/>
              </a:rPr>
              <a:t>ssí</a:t>
            </a:r>
            <a:r>
              <a:rPr sz="1800" spc="0" dirty="0" smtClean="0">
                <a:latin typeface="Calibri"/>
                <a:cs typeface="Calibri"/>
              </a:rPr>
              <a:t>o</a:t>
            </a:r>
            <a:r>
              <a:rPr sz="1800" spc="14" dirty="0" smtClean="0">
                <a:latin typeface="Calibri"/>
                <a:cs typeface="Calibri"/>
              </a:rPr>
              <a:t> </a:t>
            </a:r>
            <a:r>
              <a:rPr sz="1800" spc="-9" dirty="0" smtClean="0">
                <a:latin typeface="Calibri"/>
                <a:cs typeface="Calibri"/>
              </a:rPr>
              <a:t>e</a:t>
            </a:r>
            <a:r>
              <a:rPr sz="1800" spc="-34" dirty="0" smtClean="0">
                <a:latin typeface="Calibri"/>
                <a:cs typeface="Calibri"/>
              </a:rPr>
              <a:t>s</a:t>
            </a:r>
            <a:r>
              <a:rPr sz="1800" spc="-25" dirty="0" smtClean="0">
                <a:latin typeface="Calibri"/>
                <a:cs typeface="Calibri"/>
              </a:rPr>
              <a:t>t</a:t>
            </a:r>
            <a:r>
              <a:rPr sz="1800" spc="0" dirty="0" smtClean="0">
                <a:latin typeface="Calibri"/>
                <a:cs typeface="Calibri"/>
              </a:rPr>
              <a:t>án</a:t>
            </a:r>
            <a:r>
              <a:rPr sz="1800" spc="39" dirty="0" smtClean="0">
                <a:latin typeface="Calibri"/>
                <a:cs typeface="Calibri"/>
              </a:rPr>
              <a:t> </a:t>
            </a:r>
            <a:r>
              <a:rPr sz="1800" spc="-19" dirty="0" smtClean="0">
                <a:latin typeface="Calibri"/>
                <a:cs typeface="Calibri"/>
              </a:rPr>
              <a:t>c</a:t>
            </a:r>
            <a:r>
              <a:rPr sz="1800" spc="9" dirty="0" smtClean="0">
                <a:latin typeface="Calibri"/>
                <a:cs typeface="Calibri"/>
              </a:rPr>
              <a:t>o</a:t>
            </a:r>
            <a:r>
              <a:rPr sz="1800" spc="-34" dirty="0" smtClean="0">
                <a:latin typeface="Calibri"/>
                <a:cs typeface="Calibri"/>
              </a:rPr>
              <a:t>n</a:t>
            </a:r>
            <a:r>
              <a:rPr sz="1800" spc="-25" dirty="0" smtClean="0">
                <a:latin typeface="Calibri"/>
                <a:cs typeface="Calibri"/>
              </a:rPr>
              <a:t>t</a:t>
            </a:r>
            <a:r>
              <a:rPr sz="1800" spc="-9" dirty="0" smtClean="0">
                <a:latin typeface="Calibri"/>
                <a:cs typeface="Calibri"/>
              </a:rPr>
              <a:t>e</a:t>
            </a:r>
            <a:r>
              <a:rPr sz="1800" spc="0" dirty="0" smtClean="0">
                <a:latin typeface="Calibri"/>
                <a:cs typeface="Calibri"/>
              </a:rPr>
              <a:t>m</a:t>
            </a:r>
            <a:r>
              <a:rPr sz="1800" spc="-9" dirty="0" smtClean="0">
                <a:latin typeface="Calibri"/>
                <a:cs typeface="Calibri"/>
              </a:rPr>
              <a:t>p</a:t>
            </a:r>
            <a:r>
              <a:rPr sz="1800" spc="-4" dirty="0" smtClean="0">
                <a:latin typeface="Calibri"/>
                <a:cs typeface="Calibri"/>
              </a:rPr>
              <a:t>l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9" dirty="0" smtClean="0">
                <a:latin typeface="Calibri"/>
                <a:cs typeface="Calibri"/>
              </a:rPr>
              <a:t>d</a:t>
            </a:r>
            <a:r>
              <a:rPr sz="1800" spc="9" dirty="0" smtClean="0">
                <a:latin typeface="Calibri"/>
                <a:cs typeface="Calibri"/>
              </a:rPr>
              <a:t>o</a:t>
            </a:r>
            <a:r>
              <a:rPr sz="1800" spc="0" dirty="0" smtClean="0">
                <a:latin typeface="Calibri"/>
                <a:cs typeface="Calibri"/>
              </a:rPr>
              <a:t>s</a:t>
            </a:r>
            <a:r>
              <a:rPr sz="1800" spc="49" dirty="0" smtClean="0">
                <a:latin typeface="Calibri"/>
                <a:cs typeface="Calibri"/>
              </a:rPr>
              <a:t> </a:t>
            </a:r>
            <a:r>
              <a:rPr sz="1800" spc="-9" dirty="0" smtClean="0">
                <a:latin typeface="Calibri"/>
                <a:cs typeface="Calibri"/>
              </a:rPr>
              <a:t>e</a:t>
            </a:r>
            <a:r>
              <a:rPr sz="1800" spc="0" dirty="0" smtClean="0">
                <a:latin typeface="Calibri"/>
                <a:cs typeface="Calibri"/>
              </a:rPr>
              <a:t>n</a:t>
            </a:r>
            <a:r>
              <a:rPr sz="1800" spc="39" dirty="0" smtClean="0">
                <a:latin typeface="Calibri"/>
                <a:cs typeface="Calibri"/>
              </a:rPr>
              <a:t> </a:t>
            </a:r>
            <a:r>
              <a:rPr sz="1800" spc="-9" dirty="0" smtClean="0">
                <a:latin typeface="Calibri"/>
                <a:cs typeface="Calibri"/>
              </a:rPr>
              <a:t>e</a:t>
            </a:r>
            <a:r>
              <a:rPr sz="1800" spc="0" dirty="0" smtClean="0">
                <a:latin typeface="Calibri"/>
                <a:cs typeface="Calibri"/>
              </a:rPr>
              <a:t>l</a:t>
            </a:r>
            <a:r>
              <a:rPr sz="1800" spc="19" dirty="0" smtClean="0">
                <a:latin typeface="Calibri"/>
                <a:cs typeface="Calibri"/>
              </a:rPr>
              <a:t> </a:t>
            </a:r>
            <a:r>
              <a:rPr sz="1800" spc="-9" dirty="0" smtClean="0">
                <a:latin typeface="Calibri"/>
                <a:cs typeface="Calibri"/>
              </a:rPr>
              <a:t>p</a:t>
            </a:r>
            <a:r>
              <a:rPr sz="1800" spc="-29" dirty="0" smtClean="0">
                <a:latin typeface="Calibri"/>
                <a:cs typeface="Calibri"/>
              </a:rPr>
              <a:t>r</a:t>
            </a:r>
            <a:r>
              <a:rPr sz="1800" spc="-9" dirty="0" smtClean="0">
                <a:latin typeface="Calibri"/>
                <a:cs typeface="Calibri"/>
              </a:rPr>
              <a:t>e</a:t>
            </a:r>
            <a:r>
              <a:rPr sz="1800" spc="-4" dirty="0" smtClean="0">
                <a:latin typeface="Calibri"/>
                <a:cs typeface="Calibri"/>
              </a:rPr>
              <a:t>s</a:t>
            </a:r>
            <a:r>
              <a:rPr sz="1800" spc="-9" dirty="0" smtClean="0">
                <a:latin typeface="Calibri"/>
                <a:cs typeface="Calibri"/>
              </a:rPr>
              <a:t>upue</a:t>
            </a:r>
            <a:r>
              <a:rPr sz="1800" spc="-34" dirty="0" smtClean="0">
                <a:latin typeface="Calibri"/>
                <a:cs typeface="Calibri"/>
              </a:rPr>
              <a:t>s</a:t>
            </a:r>
            <a:r>
              <a:rPr sz="1800" spc="-25" dirty="0" smtClean="0">
                <a:latin typeface="Calibri"/>
                <a:cs typeface="Calibri"/>
              </a:rPr>
              <a:t>t</a:t>
            </a:r>
            <a:r>
              <a:rPr sz="1800" spc="0" dirty="0" smtClean="0">
                <a:latin typeface="Calibri"/>
                <a:cs typeface="Calibri"/>
              </a:rPr>
              <a:t>o</a:t>
            </a:r>
            <a:r>
              <a:rPr sz="1800" spc="114" dirty="0" smtClean="0">
                <a:latin typeface="Calibri"/>
                <a:cs typeface="Calibri"/>
              </a:rPr>
              <a:t> 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4" dirty="0" smtClean="0">
                <a:latin typeface="Calibri"/>
                <a:cs typeface="Calibri"/>
              </a:rPr>
              <a:t>sig</a:t>
            </a:r>
            <a:r>
              <a:rPr sz="1800" spc="-9" dirty="0" smtClean="0">
                <a:latin typeface="Calibri"/>
                <a:cs typeface="Calibri"/>
              </a:rPr>
              <a:t>n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9" dirty="0" smtClean="0">
                <a:latin typeface="Calibri"/>
                <a:cs typeface="Calibri"/>
              </a:rPr>
              <a:t>d</a:t>
            </a:r>
            <a:r>
              <a:rPr sz="1800" spc="0" dirty="0" smtClean="0">
                <a:latin typeface="Calibri"/>
                <a:cs typeface="Calibri"/>
              </a:rPr>
              <a:t>o</a:t>
            </a:r>
            <a:r>
              <a:rPr sz="1800" spc="34" dirty="0" smtClean="0">
                <a:latin typeface="Calibri"/>
                <a:cs typeface="Calibri"/>
              </a:rPr>
              <a:t> </a:t>
            </a:r>
            <a:r>
              <a:rPr sz="1800" spc="4" dirty="0" smtClean="0">
                <a:latin typeface="Calibri"/>
                <a:cs typeface="Calibri"/>
              </a:rPr>
              <a:t>a</a:t>
            </a:r>
            <a:r>
              <a:rPr sz="1800" spc="0" dirty="0" smtClean="0">
                <a:latin typeface="Calibri"/>
                <a:cs typeface="Calibri"/>
              </a:rPr>
              <a:t>l</a:t>
            </a:r>
            <a:r>
              <a:rPr sz="1800" spc="-4" dirty="0" smtClean="0">
                <a:latin typeface="Calibri"/>
                <a:cs typeface="Calibri"/>
              </a:rPr>
              <a:t> </a:t>
            </a:r>
            <a:r>
              <a:rPr sz="1800" spc="0" dirty="0" smtClean="0">
                <a:latin typeface="Calibri"/>
                <a:cs typeface="Calibri"/>
              </a:rPr>
              <a:t>M</a:t>
            </a:r>
            <a:r>
              <a:rPr sz="1800" spc="-14" dirty="0" smtClean="0">
                <a:latin typeface="Calibri"/>
                <a:cs typeface="Calibri"/>
              </a:rPr>
              <a:t>u</a:t>
            </a:r>
            <a:r>
              <a:rPr sz="1800" spc="-4" dirty="0" smtClean="0">
                <a:latin typeface="Calibri"/>
                <a:cs typeface="Calibri"/>
              </a:rPr>
              <a:t>s</a:t>
            </a:r>
            <a:r>
              <a:rPr sz="1800" spc="-9" dirty="0" smtClean="0">
                <a:latin typeface="Calibri"/>
                <a:cs typeface="Calibri"/>
              </a:rPr>
              <a:t>e</a:t>
            </a:r>
            <a:r>
              <a:rPr sz="1800" spc="9" dirty="0" smtClean="0">
                <a:latin typeface="Calibri"/>
                <a:cs typeface="Calibri"/>
              </a:rPr>
              <a:t>o</a:t>
            </a:r>
            <a:r>
              <a:rPr sz="1800" spc="0" dirty="0" smtClean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6" name="Picture 3" descr="C:\Users\B. ROCHA CORDERO\Downloads\Logo MFC Negro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8157"/>
            <a:ext cx="1905000" cy="125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1988841"/>
            <a:ext cx="7488832" cy="2430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object 343"/>
          <p:cNvSpPr/>
          <p:nvPr/>
        </p:nvSpPr>
        <p:spPr>
          <a:xfrm>
            <a:off x="1257211" y="1305560"/>
            <a:ext cx="0" cy="5087518"/>
          </a:xfrm>
          <a:custGeom>
            <a:avLst/>
            <a:gdLst/>
            <a:ahLst/>
            <a:cxnLst/>
            <a:rect l="l" t="t" r="r" b="b"/>
            <a:pathLst>
              <a:path h="5087518">
                <a:moveTo>
                  <a:pt x="0" y="0"/>
                </a:moveTo>
                <a:lnTo>
                  <a:pt x="0" y="508751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891536" y="1305560"/>
            <a:ext cx="0" cy="5087518"/>
          </a:xfrm>
          <a:custGeom>
            <a:avLst/>
            <a:gdLst/>
            <a:ahLst/>
            <a:cxnLst/>
            <a:rect l="l" t="t" r="r" b="b"/>
            <a:pathLst>
              <a:path h="5087518">
                <a:moveTo>
                  <a:pt x="0" y="0"/>
                </a:moveTo>
                <a:lnTo>
                  <a:pt x="0" y="508751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827773" y="1305560"/>
            <a:ext cx="0" cy="5087518"/>
          </a:xfrm>
          <a:custGeom>
            <a:avLst/>
            <a:gdLst/>
            <a:ahLst/>
            <a:cxnLst/>
            <a:rect l="l" t="t" r="r" b="b"/>
            <a:pathLst>
              <a:path h="5087518">
                <a:moveTo>
                  <a:pt x="0" y="0"/>
                </a:moveTo>
                <a:lnTo>
                  <a:pt x="0" y="508751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821423" y="1311910"/>
            <a:ext cx="10551807" cy="0"/>
          </a:xfrm>
          <a:custGeom>
            <a:avLst/>
            <a:gdLst/>
            <a:ahLst/>
            <a:cxnLst/>
            <a:rect l="l" t="t" r="r" b="b"/>
            <a:pathLst>
              <a:path w="10551807">
                <a:moveTo>
                  <a:pt x="0" y="0"/>
                </a:moveTo>
                <a:lnTo>
                  <a:pt x="10551807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 txBox="1"/>
          <p:nvPr/>
        </p:nvSpPr>
        <p:spPr>
          <a:xfrm>
            <a:off x="4310050" y="642918"/>
            <a:ext cx="3488663" cy="2783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30"/>
              </a:lnSpc>
              <a:spcBef>
                <a:spcPts val="106"/>
              </a:spcBef>
            </a:pPr>
            <a:r>
              <a:rPr sz="3000" b="1" spc="0" baseline="2730" dirty="0" smtClean="0">
                <a:latin typeface="Calibri"/>
                <a:cs typeface="Calibri"/>
              </a:rPr>
              <a:t>8.</a:t>
            </a:r>
            <a:r>
              <a:rPr sz="3000" b="1" spc="-15" baseline="2730" dirty="0" smtClean="0">
                <a:latin typeface="Calibri"/>
                <a:cs typeface="Calibri"/>
              </a:rPr>
              <a:t> </a:t>
            </a:r>
            <a:r>
              <a:rPr sz="3000" b="1" spc="0" baseline="2730" dirty="0" smtClean="0">
                <a:latin typeface="Calibri"/>
                <a:cs typeface="Calibri"/>
              </a:rPr>
              <a:t>CA</a:t>
            </a:r>
            <a:r>
              <a:rPr sz="3000" b="1" spc="-9" baseline="2730" dirty="0" smtClean="0">
                <a:latin typeface="Calibri"/>
                <a:cs typeface="Calibri"/>
              </a:rPr>
              <a:t>LE</a:t>
            </a:r>
            <a:r>
              <a:rPr sz="3000" b="1" spc="4" baseline="2730" dirty="0" smtClean="0">
                <a:latin typeface="Calibri"/>
                <a:cs typeface="Calibri"/>
              </a:rPr>
              <a:t>N</a:t>
            </a:r>
            <a:r>
              <a:rPr sz="3000" b="1" spc="-54" baseline="2730" dirty="0" smtClean="0">
                <a:latin typeface="Calibri"/>
                <a:cs typeface="Calibri"/>
              </a:rPr>
              <a:t>D</a:t>
            </a:r>
            <a:r>
              <a:rPr sz="3000" b="1" spc="-9" baseline="2730" dirty="0" smtClean="0">
                <a:latin typeface="Calibri"/>
                <a:cs typeface="Calibri"/>
              </a:rPr>
              <a:t>A</a:t>
            </a:r>
            <a:r>
              <a:rPr sz="3000" b="1" spc="4" baseline="2730" dirty="0" smtClean="0">
                <a:latin typeface="Calibri"/>
                <a:cs typeface="Calibri"/>
              </a:rPr>
              <a:t>R</a:t>
            </a:r>
            <a:r>
              <a:rPr sz="3000" b="1" spc="0" baseline="2730" dirty="0" smtClean="0">
                <a:latin typeface="Calibri"/>
                <a:cs typeface="Calibri"/>
              </a:rPr>
              <a:t>IO</a:t>
            </a:r>
            <a:r>
              <a:rPr sz="3000" b="1" spc="-38" baseline="2730" dirty="0" smtClean="0">
                <a:latin typeface="Calibri"/>
                <a:cs typeface="Calibri"/>
              </a:rPr>
              <a:t> </a:t>
            </a:r>
            <a:r>
              <a:rPr sz="3000" b="1" spc="-4" baseline="2730" dirty="0" smtClean="0">
                <a:latin typeface="Calibri"/>
                <a:cs typeface="Calibri"/>
              </a:rPr>
              <a:t>D</a:t>
            </a:r>
            <a:r>
              <a:rPr sz="3000" b="1" spc="0" baseline="2730" dirty="0" smtClean="0">
                <a:latin typeface="Calibri"/>
                <a:cs typeface="Calibri"/>
              </a:rPr>
              <a:t>E</a:t>
            </a:r>
            <a:r>
              <a:rPr sz="3000" b="1" spc="-7" baseline="2730" dirty="0" smtClean="0">
                <a:latin typeface="Calibri"/>
                <a:cs typeface="Calibri"/>
              </a:rPr>
              <a:t> </a:t>
            </a:r>
            <a:r>
              <a:rPr sz="3000" b="1" spc="-29" baseline="2730" dirty="0" smtClean="0">
                <a:latin typeface="Calibri"/>
                <a:cs typeface="Calibri"/>
              </a:rPr>
              <a:t>A</a:t>
            </a:r>
            <a:r>
              <a:rPr sz="3000" b="1" spc="0" baseline="2730" dirty="0" smtClean="0">
                <a:latin typeface="Calibri"/>
                <a:cs typeface="Calibri"/>
              </a:rPr>
              <a:t>CTIV</a:t>
            </a:r>
            <a:r>
              <a:rPr sz="3000" b="1" spc="-9" baseline="2730" dirty="0" smtClean="0">
                <a:latin typeface="Calibri"/>
                <a:cs typeface="Calibri"/>
              </a:rPr>
              <a:t>I</a:t>
            </a:r>
            <a:r>
              <a:rPr sz="3000" b="1" spc="-54" baseline="2730" dirty="0" smtClean="0">
                <a:latin typeface="Calibri"/>
                <a:cs typeface="Calibri"/>
              </a:rPr>
              <a:t>D</a:t>
            </a:r>
            <a:r>
              <a:rPr sz="3000" b="1" spc="-9" baseline="2730" dirty="0" smtClean="0">
                <a:latin typeface="Calibri"/>
                <a:cs typeface="Calibri"/>
              </a:rPr>
              <a:t>A</a:t>
            </a:r>
            <a:r>
              <a:rPr sz="3000" b="1" spc="14" baseline="2730" dirty="0" smtClean="0">
                <a:latin typeface="Calibri"/>
                <a:cs typeface="Calibri"/>
              </a:rPr>
              <a:t>D</a:t>
            </a:r>
            <a:r>
              <a:rPr sz="3000" b="1" spc="-34" baseline="2730" dirty="0" smtClean="0">
                <a:latin typeface="Calibri"/>
                <a:cs typeface="Calibri"/>
              </a:rPr>
              <a:t>E</a:t>
            </a:r>
            <a:r>
              <a:rPr sz="3000" b="1" spc="0" baseline="2730" dirty="0" smtClean="0">
                <a:latin typeface="Calibri"/>
                <a:cs typeface="Calibri"/>
              </a:rPr>
              <a:t>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827773" y="1311910"/>
            <a:ext cx="429437" cy="473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8948">
              <a:lnSpc>
                <a:spcPct val="101725"/>
              </a:lnSpc>
              <a:spcBef>
                <a:spcPts val="80"/>
              </a:spcBef>
            </a:pPr>
            <a:r>
              <a:rPr sz="1000" b="1" spc="9" dirty="0" smtClean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000" b="1" spc="0" dirty="0" smtClean="0">
                <a:solidFill>
                  <a:srgbClr val="FFFFFF"/>
                </a:solidFill>
                <a:latin typeface="Calibri"/>
                <a:cs typeface="Calibri"/>
              </a:rPr>
              <a:t>°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1257211" y="1311910"/>
            <a:ext cx="1634324" cy="473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8922">
              <a:lnSpc>
                <a:spcPct val="101725"/>
              </a:lnSpc>
              <a:spcBef>
                <a:spcPts val="80"/>
              </a:spcBef>
            </a:pPr>
            <a:r>
              <a:rPr sz="1000" b="1" spc="-9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000" b="1" spc="-4" dirty="0" smtClean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000" b="1" spc="4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000" b="1" spc="-4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000" b="1" spc="4" dirty="0" smtClean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000" b="1" spc="-4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000" b="1" spc="-9" dirty="0" smtClean="0">
                <a:solidFill>
                  <a:srgbClr val="FFFFFF"/>
                </a:solidFill>
                <a:latin typeface="Calibri"/>
                <a:cs typeface="Calibri"/>
              </a:rPr>
              <a:t>DA</a:t>
            </a:r>
            <a:r>
              <a:rPr sz="1000" b="1" spc="0" dirty="0" smtClean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2891536" y="1311910"/>
            <a:ext cx="2526411" cy="473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9341">
              <a:lnSpc>
                <a:spcPct val="101725"/>
              </a:lnSpc>
              <a:spcBef>
                <a:spcPts val="80"/>
              </a:spcBef>
            </a:pPr>
            <a:r>
              <a:rPr sz="1000" b="1" spc="4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000" b="1" spc="-9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000" b="1" spc="0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000" b="1" spc="-9" dirty="0" smtClean="0">
                <a:solidFill>
                  <a:srgbClr val="FFFFFF"/>
                </a:solidFill>
                <a:latin typeface="Calibri"/>
                <a:cs typeface="Calibri"/>
              </a:rPr>
              <a:t>PO</a:t>
            </a:r>
            <a:r>
              <a:rPr sz="1000" b="1" spc="4" dirty="0" smtClean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000" b="1" spc="0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000" b="1" spc="-9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000" b="1" spc="9" dirty="0" smtClean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000" b="1" spc="4" dirty="0" smtClean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000" b="1" spc="0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371" name="Picture 3" descr="C:\Users\B. ROCHA CORDERO\Downloads\Logo MFC Negro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8157"/>
            <a:ext cx="1295400" cy="84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4" y="1189990"/>
            <a:ext cx="9033445" cy="5668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6129527"/>
            <a:ext cx="12195048" cy="7284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96865" y="985418"/>
            <a:ext cx="1807275" cy="2786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35"/>
              </a:lnSpc>
              <a:spcBef>
                <a:spcPts val="106"/>
              </a:spcBef>
            </a:pPr>
            <a:r>
              <a:rPr sz="3000" b="1" spc="0" baseline="2730" dirty="0" smtClean="0">
                <a:latin typeface="Calibri"/>
                <a:cs typeface="Calibri"/>
              </a:rPr>
              <a:t>9.</a:t>
            </a:r>
            <a:r>
              <a:rPr sz="3000" b="1" spc="-25" baseline="2730" dirty="0" smtClean="0">
                <a:latin typeface="Calibri"/>
                <a:cs typeface="Calibri"/>
              </a:rPr>
              <a:t> </a:t>
            </a:r>
            <a:r>
              <a:rPr sz="3000" b="1" spc="14" baseline="2730" dirty="0" smtClean="0">
                <a:latin typeface="Calibri"/>
                <a:cs typeface="Calibri"/>
              </a:rPr>
              <a:t>B</a:t>
            </a:r>
            <a:r>
              <a:rPr sz="3000" b="1" spc="0" baseline="2730" dirty="0" smtClean="0">
                <a:latin typeface="Calibri"/>
                <a:cs typeface="Calibri"/>
              </a:rPr>
              <a:t>IBLI</a:t>
            </a:r>
            <a:r>
              <a:rPr sz="3000" b="1" spc="-4" baseline="2730" dirty="0" smtClean="0">
                <a:latin typeface="Calibri"/>
                <a:cs typeface="Calibri"/>
              </a:rPr>
              <a:t>O</a:t>
            </a:r>
            <a:r>
              <a:rPr sz="3000" b="1" spc="0" baseline="2730" dirty="0" smtClean="0">
                <a:latin typeface="Calibri"/>
                <a:cs typeface="Calibri"/>
              </a:rPr>
              <a:t>G</a:t>
            </a:r>
            <a:r>
              <a:rPr sz="3000" b="1" spc="4" baseline="2730" dirty="0" smtClean="0">
                <a:latin typeface="Calibri"/>
                <a:cs typeface="Calibri"/>
              </a:rPr>
              <a:t>R</a:t>
            </a:r>
            <a:r>
              <a:rPr sz="3000" b="1" spc="-9" baseline="2730" dirty="0" smtClean="0">
                <a:latin typeface="Calibri"/>
                <a:cs typeface="Calibri"/>
              </a:rPr>
              <a:t>A</a:t>
            </a:r>
            <a:r>
              <a:rPr sz="3000" b="1" spc="0" baseline="2730" dirty="0" smtClean="0">
                <a:latin typeface="Calibri"/>
                <a:cs typeface="Calibri"/>
              </a:rPr>
              <a:t>F</a:t>
            </a:r>
            <a:r>
              <a:rPr sz="3000" b="1" spc="-4" baseline="2730" dirty="0" smtClean="0">
                <a:latin typeface="Calibri"/>
                <a:cs typeface="Calibri"/>
              </a:rPr>
              <a:t>Í</a:t>
            </a:r>
            <a:r>
              <a:rPr sz="3000" b="1" spc="0" baseline="2730" dirty="0" smtClean="0">
                <a:latin typeface="Calibri"/>
                <a:cs typeface="Calibri"/>
              </a:rPr>
              <a:t>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9747" y="1637678"/>
            <a:ext cx="16438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Wingdings"/>
                <a:cs typeface="Wingdings"/>
              </a:rPr>
              <a:t>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6259" y="1651380"/>
            <a:ext cx="10695595" cy="40098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Ma</a:t>
            </a:r>
            <a:r>
              <a:rPr sz="2700" spc="-9" baseline="3034" dirty="0" smtClean="0">
                <a:latin typeface="Calibri"/>
                <a:cs typeface="Calibri"/>
              </a:rPr>
              <a:t>nu</a:t>
            </a:r>
            <a:r>
              <a:rPr sz="2700" spc="0" baseline="3034" dirty="0" smtClean="0">
                <a:latin typeface="Calibri"/>
                <a:cs typeface="Calibri"/>
              </a:rPr>
              <a:t>al</a:t>
            </a:r>
            <a:r>
              <a:rPr sz="2700" spc="1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44" baseline="3034" dirty="0" smtClean="0">
                <a:latin typeface="Calibri"/>
                <a:cs typeface="Calibri"/>
              </a:rPr>
              <a:t> </a:t>
            </a:r>
            <a:r>
              <a:rPr sz="2700" spc="9" baseline="3034" dirty="0" smtClean="0">
                <a:latin typeface="Calibri"/>
                <a:cs typeface="Calibri"/>
              </a:rPr>
              <a:t>o</a:t>
            </a:r>
            <a:r>
              <a:rPr sz="2700" spc="-29" baseline="3034" dirty="0" smtClean="0">
                <a:latin typeface="Calibri"/>
                <a:cs typeface="Calibri"/>
              </a:rPr>
              <a:t>rg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14" baseline="3034" dirty="0" smtClean="0">
                <a:latin typeface="Calibri"/>
                <a:cs typeface="Calibri"/>
              </a:rPr>
              <a:t>z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9" baseline="3034" dirty="0" smtClean="0">
                <a:latin typeface="Calibri"/>
                <a:cs typeface="Calibri"/>
              </a:rPr>
              <a:t>ó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r>
              <a:rPr sz="2700" spc="-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25" baseline="3034" dirty="0" smtClean="0">
                <a:latin typeface="Calibri"/>
                <a:cs typeface="Calibri"/>
              </a:rPr>
              <a:t>r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9" baseline="3034" dirty="0" smtClean="0">
                <a:latin typeface="Calibri"/>
                <a:cs typeface="Calibri"/>
              </a:rPr>
              <a:t>h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ví</a:t>
            </a:r>
            <a:r>
              <a:rPr sz="2700" spc="-34" baseline="3034" dirty="0" smtClean="0">
                <a:latin typeface="Calibri"/>
                <a:cs typeface="Calibri"/>
              </a:rPr>
              <a:t>s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9" baseline="3034" dirty="0" smtClean="0">
                <a:latin typeface="Calibri"/>
                <a:cs typeface="Calibri"/>
              </a:rPr>
              <a:t>i</a:t>
            </a:r>
            <a:r>
              <a:rPr sz="2700" spc="-19" baseline="3034" dirty="0" smtClean="0">
                <a:latin typeface="Calibri"/>
                <a:cs typeface="Calibri"/>
              </a:rPr>
              <a:t>c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3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0" baseline="3034" dirty="0" smtClean="0">
                <a:latin typeface="Calibri"/>
                <a:cs typeface="Calibri"/>
              </a:rPr>
              <a:t>as</a:t>
            </a:r>
            <a:r>
              <a:rPr sz="2700" spc="1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dependen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as</a:t>
            </a:r>
            <a:r>
              <a:rPr sz="2700" spc="8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y </a:t>
            </a:r>
            <a:r>
              <a:rPr sz="2700" spc="-4" baseline="3034" dirty="0" smtClean="0">
                <a:latin typeface="Calibri"/>
                <a:cs typeface="Calibri"/>
              </a:rPr>
              <a:t>e</a:t>
            </a:r>
            <a:r>
              <a:rPr sz="2700" spc="-34" baseline="3034" dirty="0" smtClean="0">
                <a:latin typeface="Calibri"/>
                <a:cs typeface="Calibri"/>
              </a:rPr>
              <a:t>n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9" baseline="3034" dirty="0" smtClean="0">
                <a:latin typeface="Calibri"/>
                <a:cs typeface="Calibri"/>
              </a:rPr>
              <a:t>id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de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8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2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mi</a:t>
            </a:r>
            <a:r>
              <a:rPr sz="2700" spc="-9" baseline="3034" dirty="0" smtClean="0">
                <a:latin typeface="Calibri"/>
                <a:cs typeface="Calibri"/>
              </a:rPr>
              <a:t>n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-34" baseline="3034" dirty="0" smtClean="0">
                <a:latin typeface="Calibri"/>
                <a:cs typeface="Calibri"/>
              </a:rPr>
              <a:t>s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54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4" baseline="3034" dirty="0" smtClean="0">
                <a:latin typeface="Calibri"/>
                <a:cs typeface="Calibri"/>
              </a:rPr>
              <a:t>c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9" baseline="3034" dirty="0" smtClean="0">
                <a:latin typeface="Calibri"/>
                <a:cs typeface="Calibri"/>
              </a:rPr>
              <a:t>ó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r>
              <a:rPr sz="2700" spc="34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púb</a:t>
            </a:r>
            <a:r>
              <a:rPr sz="2700" spc="-4" baseline="3034" dirty="0" smtClean="0">
                <a:latin typeface="Calibri"/>
                <a:cs typeface="Calibri"/>
              </a:rPr>
              <a:t>li</a:t>
            </a:r>
            <a:r>
              <a:rPr sz="2700" spc="-19" baseline="3034" dirty="0" smtClean="0">
                <a:latin typeface="Calibri"/>
                <a:cs typeface="Calibri"/>
              </a:rPr>
              <a:t>c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4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de</a:t>
            </a:r>
            <a:r>
              <a:rPr sz="2700" spc="0" baseline="3034" dirty="0" smtClean="0">
                <a:latin typeface="Calibri"/>
                <a:cs typeface="Calibri"/>
              </a:rPr>
              <a:t>l</a:t>
            </a:r>
            <a:r>
              <a:rPr sz="2700" spc="39" baseline="3034" dirty="0" smtClean="0">
                <a:latin typeface="Calibri"/>
                <a:cs typeface="Calibri"/>
              </a:rPr>
              <a:t> </a:t>
            </a:r>
            <a:r>
              <a:rPr sz="2700" spc="-9" baseline="3034" dirty="0" smtClean="0">
                <a:latin typeface="Calibri"/>
                <a:cs typeface="Calibri"/>
              </a:rPr>
              <a:t>e</a:t>
            </a:r>
            <a:r>
              <a:rPr sz="2700" spc="-34" baseline="3034" dirty="0" smtClean="0">
                <a:latin typeface="Calibri"/>
                <a:cs typeface="Calibri"/>
              </a:rPr>
              <a:t>s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d</a:t>
            </a:r>
            <a:r>
              <a:rPr sz="2700" spc="0" baseline="3034" dirty="0" smtClean="0">
                <a:latin typeface="Calibri"/>
                <a:cs typeface="Calibri"/>
              </a:rPr>
              <a:t>o</a:t>
            </a:r>
            <a:r>
              <a:rPr sz="2700" spc="2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y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  <a:spcBef>
                <a:spcPts val="11"/>
              </a:spcBef>
            </a:pPr>
            <a:r>
              <a:rPr lang="es-MX" sz="2700" baseline="1517" dirty="0" smtClean="0">
                <a:latin typeface="Calibri"/>
                <a:cs typeface="Calibri"/>
              </a:rPr>
              <a:t>Municipios</a:t>
            </a:r>
            <a:r>
              <a:rPr sz="2700" spc="0" baseline="1517" dirty="0" smtClean="0">
                <a:latin typeface="Calibri"/>
                <a:cs typeface="Calibri"/>
              </a:rPr>
              <a:t>.</a:t>
            </a:r>
            <a:endParaRPr lang="es-MX" sz="2700" spc="0" baseline="1517" dirty="0" smtClean="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  <a:spcBef>
                <a:spcPts val="11"/>
              </a:spcBef>
            </a:pPr>
            <a:r>
              <a:rPr lang="es-MX" dirty="0" smtClean="0"/>
              <a:t>Ley Federal de archivos </a:t>
            </a:r>
            <a:r>
              <a:rPr lang="es-MX" dirty="0"/>
              <a:t>publicada en el Diario Oficial de la </a:t>
            </a:r>
            <a:r>
              <a:rPr lang="es-MX" dirty="0" smtClean="0"/>
              <a:t>Federación Última </a:t>
            </a:r>
            <a:r>
              <a:rPr lang="es-MX" dirty="0"/>
              <a:t>reforma publicada DOF 19-01-2018 Ley abrogada a partir del 15-06-2019 por Decreto DOF 15-06-2018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9" baseline="1517" dirty="0" smtClean="0">
                <a:latin typeface="Calibri"/>
                <a:cs typeface="Calibri"/>
              </a:rPr>
              <a:t>L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y</a:t>
            </a:r>
            <a:r>
              <a:rPr sz="2700" spc="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lang="es-MX" sz="2700" baseline="1517" dirty="0" smtClean="0">
                <a:latin typeface="Calibri"/>
                <a:cs typeface="Calibri"/>
              </a:rPr>
              <a:t>archivos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lang="es-MX" sz="2700" spc="-9" baseline="1517" dirty="0" smtClean="0">
                <a:latin typeface="Calibri"/>
                <a:cs typeface="Calibri"/>
              </a:rPr>
              <a:t>para</a:t>
            </a:r>
            <a:r>
              <a:rPr lang="es-MX" sz="2700" spc="-9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4" baseline="1517" dirty="0" smtClean="0">
                <a:latin typeface="Calibri"/>
                <a:cs typeface="Calibri"/>
              </a:rPr>
              <a:t>E</a:t>
            </a:r>
            <a:r>
              <a:rPr sz="2700" spc="-34" baseline="1517" dirty="0" smtClean="0">
                <a:latin typeface="Calibri"/>
                <a:cs typeface="Calibri"/>
              </a:rPr>
              <a:t>s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an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9" baseline="1517" dirty="0" smtClean="0">
                <a:latin typeface="Calibri"/>
                <a:cs typeface="Calibri"/>
              </a:rPr>
              <a:t>L</a:t>
            </a:r>
            <a:r>
              <a:rPr sz="2700" spc="-9" baseline="1517" dirty="0" smtClean="0">
                <a:latin typeface="Calibri"/>
                <a:cs typeface="Calibri"/>
              </a:rPr>
              <a:t>u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39" baseline="1517" dirty="0" smtClean="0">
                <a:latin typeface="Calibri"/>
                <a:cs typeface="Calibri"/>
              </a:rPr>
              <a:t>P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4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í</a:t>
            </a:r>
            <a:r>
              <a:rPr lang="es-MX" sz="2700" spc="0" baseline="1517" dirty="0" smtClean="0">
                <a:latin typeface="Calibri"/>
                <a:cs typeface="Calibri"/>
              </a:rPr>
              <a:t>,</a:t>
            </a:r>
            <a:r>
              <a:rPr lang="es-MX" sz="2700" spc="9" baseline="1517" dirty="0">
                <a:cs typeface="Calibri"/>
              </a:rPr>
              <a:t> Decreto </a:t>
            </a:r>
            <a:r>
              <a:rPr lang="es-MX" sz="2700" spc="9" baseline="1517" dirty="0" smtClean="0">
                <a:cs typeface="Calibri"/>
              </a:rPr>
              <a:t>0692 de</a:t>
            </a:r>
            <a:r>
              <a:rPr lang="es-MX" sz="2700" spc="0" baseline="1517" dirty="0" smtClean="0">
                <a:latin typeface="Calibri"/>
                <a:cs typeface="Calibri"/>
              </a:rPr>
              <a:t>  19 de junio 2020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9" baseline="1517" dirty="0" smtClean="0">
                <a:latin typeface="Calibri"/>
                <a:cs typeface="Calibri"/>
              </a:rPr>
              <a:t>L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y</a:t>
            </a:r>
            <a:r>
              <a:rPr sz="2700" spc="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54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nsp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en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75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 a</a:t>
            </a:r>
            <a:r>
              <a:rPr sz="2700" spc="4" baseline="1517" dirty="0" smtClean="0">
                <a:latin typeface="Calibri"/>
                <a:cs typeface="Calibri"/>
              </a:rPr>
              <a:t>cc</a:t>
            </a:r>
            <a:r>
              <a:rPr sz="2700" spc="-9" baseline="1517" dirty="0" smtClean="0">
                <a:latin typeface="Calibri"/>
                <a:cs typeface="Calibri"/>
              </a:rPr>
              <a:t>es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a la </a:t>
            </a:r>
            <a:r>
              <a:rPr sz="2700" spc="-9" baseline="1517" dirty="0" smtClean="0">
                <a:latin typeface="Calibri"/>
                <a:cs typeface="Calibri"/>
              </a:rPr>
              <a:t>in</a:t>
            </a:r>
            <a:r>
              <a:rPr sz="2700" spc="-44" baseline="1517" dirty="0" smtClean="0">
                <a:latin typeface="Calibri"/>
                <a:cs typeface="Calibri"/>
              </a:rPr>
              <a:t>f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rmac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púb</a:t>
            </a:r>
            <a:r>
              <a:rPr sz="2700" spc="-4" baseline="1517" dirty="0" smtClean="0">
                <a:latin typeface="Calibri"/>
                <a:cs typeface="Calibri"/>
              </a:rPr>
              <a:t>li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-34" baseline="1517" dirty="0" smtClean="0">
                <a:latin typeface="Calibri"/>
                <a:cs typeface="Calibri"/>
              </a:rPr>
              <a:t>s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2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an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9" baseline="1517" dirty="0" smtClean="0">
                <a:latin typeface="Calibri"/>
                <a:cs typeface="Calibri"/>
              </a:rPr>
              <a:t>L</a:t>
            </a:r>
            <a:r>
              <a:rPr sz="2700" spc="-9" baseline="1517" dirty="0" smtClean="0">
                <a:latin typeface="Calibri"/>
                <a:cs typeface="Calibri"/>
              </a:rPr>
              <a:t>u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44" baseline="1517" dirty="0" smtClean="0">
                <a:latin typeface="Calibri"/>
                <a:cs typeface="Calibri"/>
              </a:rPr>
              <a:t>P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í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ts val="2165"/>
              </a:lnSpc>
              <a:spcBef>
                <a:spcPts val="0"/>
              </a:spcBef>
            </a:pPr>
            <a:r>
              <a:rPr sz="2700" spc="-9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ue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r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qu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-9" baseline="1517" dirty="0" smtClean="0">
                <a:latin typeface="Calibri"/>
                <a:cs typeface="Calibri"/>
              </a:rPr>
              <a:t> d</a:t>
            </a:r>
            <a:r>
              <a:rPr sz="2700" spc="-4" baseline="1517" dirty="0" smtClean="0">
                <a:latin typeface="Calibri"/>
                <a:cs typeface="Calibri"/>
              </a:rPr>
              <a:t>is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7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qu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as</a:t>
            </a:r>
            <a:r>
              <a:rPr sz="2700" spc="-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dependen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as</a:t>
            </a:r>
            <a:r>
              <a:rPr sz="2700" spc="11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 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-34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id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de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6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 adm</a:t>
            </a:r>
            <a:r>
              <a:rPr sz="2700" spc="-9" baseline="1517" dirty="0" smtClean="0">
                <a:latin typeface="Calibri"/>
                <a:cs typeface="Calibri"/>
              </a:rPr>
              <a:t>in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34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54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3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Pú</a:t>
            </a:r>
            <a:r>
              <a:rPr sz="2700" spc="-14" baseline="1517" dirty="0" smtClean="0">
                <a:latin typeface="Calibri"/>
                <a:cs typeface="Calibri"/>
              </a:rPr>
              <a:t>b</a:t>
            </a:r>
            <a:r>
              <a:rPr sz="2700" spc="-4" baseline="1517" dirty="0" smtClean="0">
                <a:latin typeface="Calibri"/>
                <a:cs typeface="Calibri"/>
              </a:rPr>
              <a:t>li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9" baseline="1517" dirty="0" smtClean="0">
                <a:latin typeface="Calibri"/>
                <a:cs typeface="Calibri"/>
              </a:rPr>
              <a:t> </a:t>
            </a:r>
            <a:r>
              <a:rPr sz="2700" spc="4" baseline="1517" dirty="0" smtClean="0">
                <a:latin typeface="Calibri"/>
                <a:cs typeface="Calibri"/>
              </a:rPr>
              <a:t>E</a:t>
            </a:r>
            <a:r>
              <a:rPr sz="2700" spc="-34" baseline="1517" dirty="0" smtClean="0">
                <a:latin typeface="Calibri"/>
                <a:cs typeface="Calibri"/>
              </a:rPr>
              <a:t>s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-19" baseline="1517" dirty="0" smtClean="0">
                <a:latin typeface="Calibri"/>
                <a:cs typeface="Calibri"/>
              </a:rPr>
              <a:t>a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al </a:t>
            </a:r>
            <a:r>
              <a:rPr sz="2700" spc="-14" baseline="1517" dirty="0" smtClean="0">
                <a:latin typeface="Calibri"/>
                <a:cs typeface="Calibri"/>
              </a:rPr>
              <a:t>d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pe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0" baseline="1517" dirty="0" smtClean="0">
                <a:latin typeface="Calibri"/>
                <a:cs typeface="Calibri"/>
              </a:rPr>
              <a:t>y </a:t>
            </a:r>
            <a:r>
              <a:rPr sz="2700" spc="-14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ar</a:t>
            </a:r>
            <a:r>
              <a:rPr sz="2700" spc="-29" baseline="1517" dirty="0" smtClean="0">
                <a:latin typeface="Calibri"/>
                <a:cs typeface="Calibri"/>
              </a:rPr>
              <a:t>t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qu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25" baseline="1517" dirty="0" smtClean="0">
                <a:latin typeface="Calibri"/>
                <a:cs typeface="Calibri"/>
              </a:rPr>
              <a:t>y</a:t>
            </a:r>
            <a:r>
              <a:rPr sz="2700" spc="0" baseline="1517" dirty="0" smtClean="0">
                <a:latin typeface="Calibri"/>
                <a:cs typeface="Calibri"/>
              </a:rPr>
              <a:t>a </a:t>
            </a:r>
            <a:r>
              <a:rPr sz="2700" spc="-4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le</a:t>
            </a:r>
            <a:r>
              <a:rPr sz="2700" spc="25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s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25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ú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n 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é</a:t>
            </a:r>
            <a:r>
              <a:rPr sz="2700" spc="0" baseline="1517" dirty="0" smtClean="0">
                <a:latin typeface="Calibri"/>
                <a:cs typeface="Calibri"/>
              </a:rPr>
              <a:t>rm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 </a:t>
            </a:r>
            <a:r>
              <a:rPr sz="2700" spc="9" baseline="1517" dirty="0" smtClean="0">
                <a:latin typeface="Calibri"/>
                <a:cs typeface="Calibri"/>
              </a:rPr>
              <a:t>L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y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A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h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19" baseline="1517" dirty="0" smtClean="0">
                <a:latin typeface="Calibri"/>
                <a:cs typeface="Calibri"/>
              </a:rPr>
              <a:t>v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4" baseline="1517" dirty="0" smtClean="0">
                <a:latin typeface="Calibri"/>
                <a:cs typeface="Calibri"/>
              </a:rPr>
              <a:t>E</a:t>
            </a:r>
            <a:r>
              <a:rPr sz="2700" spc="-34" baseline="1517" dirty="0" smtClean="0">
                <a:latin typeface="Calibri"/>
                <a:cs typeface="Calibri"/>
              </a:rPr>
              <a:t>s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-14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,</a:t>
            </a:r>
            <a:r>
              <a:rPr sz="2700" spc="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a la C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mi</a:t>
            </a:r>
            <a:r>
              <a:rPr sz="2700" spc="-9" baseline="1517" dirty="0" smtClean="0">
                <a:latin typeface="Calibri"/>
                <a:cs typeface="Calibri"/>
              </a:rPr>
              <a:t>s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9" baseline="1517" dirty="0" smtClean="0">
                <a:latin typeface="Calibri"/>
                <a:cs typeface="Calibri"/>
              </a:rPr>
              <a:t>L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9" baseline="1517" dirty="0" smtClean="0">
                <a:latin typeface="Calibri"/>
                <a:cs typeface="Calibri"/>
              </a:rPr>
              <a:t>b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-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-154" baseline="1517" dirty="0" smtClean="0">
                <a:latin typeface="Calibri"/>
                <a:cs typeface="Calibri"/>
              </a:rPr>
              <a:t>T</a:t>
            </a:r>
            <a:r>
              <a:rPr sz="2700" spc="-29" baseline="1517" dirty="0" smtClean="0">
                <a:latin typeface="Calibri"/>
                <a:cs typeface="Calibri"/>
              </a:rPr>
              <a:t>e</a:t>
            </a:r>
            <a:r>
              <a:rPr sz="2700" spc="-9" baseline="1517" dirty="0" smtClean="0">
                <a:latin typeface="Calibri"/>
                <a:cs typeface="Calibri"/>
              </a:rPr>
              <a:t>x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2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G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-19" baseline="1517" dirty="0" smtClean="0">
                <a:latin typeface="Calibri"/>
                <a:cs typeface="Calibri"/>
              </a:rPr>
              <a:t>a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14" baseline="1517" dirty="0" smtClean="0">
                <a:latin typeface="Calibri"/>
                <a:cs typeface="Calibri"/>
              </a:rPr>
              <a:t>u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4" baseline="1517" dirty="0" smtClean="0">
                <a:latin typeface="Calibri"/>
                <a:cs typeface="Calibri"/>
              </a:rPr>
              <a:t>(</a:t>
            </a:r>
            <a:r>
              <a:rPr sz="2700" spc="-25" baseline="1517" dirty="0" smtClean="0">
                <a:latin typeface="Calibri"/>
                <a:cs typeface="Calibri"/>
              </a:rPr>
              <a:t>C</a:t>
            </a:r>
            <a:r>
              <a:rPr sz="2700" spc="4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NA</a:t>
            </a:r>
            <a:r>
              <a:rPr sz="2700" spc="9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T</a:t>
            </a:r>
            <a:r>
              <a:rPr sz="2700" spc="-14" baseline="1517" dirty="0" smtClean="0">
                <a:latin typeface="Calibri"/>
                <a:cs typeface="Calibri"/>
              </a:rPr>
              <a:t>E</a:t>
            </a:r>
            <a:r>
              <a:rPr sz="2700" spc="-4" baseline="1517" dirty="0" smtClean="0">
                <a:latin typeface="Calibri"/>
                <a:cs typeface="Calibri"/>
              </a:rPr>
              <a:t>G</a:t>
            </a:r>
            <a:r>
              <a:rPr sz="2700" spc="0" baseline="1517" dirty="0" smtClean="0">
                <a:latin typeface="Calibri"/>
                <a:cs typeface="Calibri"/>
              </a:rPr>
              <a:t>)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-4" baseline="1517" dirty="0" smtClean="0">
                <a:latin typeface="Calibri"/>
                <a:cs typeface="Calibri"/>
              </a:rPr>
              <a:t>G</a:t>
            </a:r>
            <a:r>
              <a:rPr sz="2700" spc="-9" baseline="1517" dirty="0" smtClean="0">
                <a:latin typeface="Calibri"/>
                <a:cs typeface="Calibri"/>
              </a:rPr>
              <a:t>u</a:t>
            </a:r>
            <a:r>
              <a:rPr sz="2700" spc="-4" baseline="1517" dirty="0" smtClean="0">
                <a:latin typeface="Calibri"/>
                <a:cs typeface="Calibri"/>
              </a:rPr>
              <a:t>í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2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G</a:t>
            </a:r>
            <a:r>
              <a:rPr sz="2700" spc="-9" baseline="1517" dirty="0" smtClean="0">
                <a:latin typeface="Calibri"/>
                <a:cs typeface="Calibri"/>
              </a:rPr>
              <a:t>ene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6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25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4" baseline="1517" dirty="0" smtClean="0">
                <a:latin typeface="Calibri"/>
                <a:cs typeface="Calibri"/>
              </a:rPr>
              <a:t>E</a:t>
            </a:r>
            <a:r>
              <a:rPr sz="2700" spc="-9" baseline="1517" dirty="0" smtClean="0">
                <a:latin typeface="Calibri"/>
                <a:cs typeface="Calibri"/>
              </a:rPr>
              <a:t>xpu</a:t>
            </a:r>
            <a:r>
              <a:rPr sz="2700" spc="-29" baseline="1517" dirty="0" smtClean="0">
                <a:latin typeface="Calibri"/>
                <a:cs typeface="Calibri"/>
              </a:rPr>
              <a:t>rg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5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D</a:t>
            </a:r>
            <a:r>
              <a:rPr sz="2700" spc="4" baseline="1517" dirty="0" smtClean="0">
                <a:latin typeface="Calibri"/>
                <a:cs typeface="Calibri"/>
              </a:rPr>
              <a:t>oc</a:t>
            </a:r>
            <a:r>
              <a:rPr sz="2700" spc="-9" baseline="1517" dirty="0" smtClean="0">
                <a:latin typeface="Calibri"/>
                <a:cs typeface="Calibri"/>
              </a:rPr>
              <a:t>u</a:t>
            </a:r>
            <a:r>
              <a:rPr sz="2700" spc="0" baseline="1517" dirty="0" smtClean="0">
                <a:latin typeface="Calibri"/>
                <a:cs typeface="Calibri"/>
              </a:rPr>
              <a:t>m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-34" baseline="1517" dirty="0" smtClean="0">
                <a:latin typeface="Calibri"/>
                <a:cs typeface="Calibri"/>
              </a:rPr>
              <a:t>n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4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 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D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-4" baseline="1517" dirty="0" smtClean="0">
                <a:latin typeface="Calibri"/>
                <a:cs typeface="Calibri"/>
              </a:rPr>
              <a:t>s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ar</a:t>
            </a:r>
            <a:r>
              <a:rPr sz="2700" spc="-29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19" baseline="1517" dirty="0" smtClean="0">
                <a:latin typeface="Calibri"/>
                <a:cs typeface="Calibri"/>
              </a:rPr>
              <a:t>b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9" baseline="1517" dirty="0" smtClean="0">
                <a:latin typeface="Calibri"/>
                <a:cs typeface="Calibri"/>
              </a:rPr>
              <a:t>b</a:t>
            </a:r>
            <a:r>
              <a:rPr sz="2700" spc="-4" baseline="1517" dirty="0" smtClean="0">
                <a:latin typeface="Calibri"/>
                <a:cs typeface="Calibri"/>
              </a:rPr>
              <a:t>li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4" baseline="1517" dirty="0" smtClean="0">
                <a:latin typeface="Calibri"/>
                <a:cs typeface="Calibri"/>
              </a:rPr>
              <a:t>g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áfi</a:t>
            </a:r>
            <a:r>
              <a:rPr sz="2700" spc="-14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34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 </a:t>
            </a:r>
            <a:r>
              <a:rPr sz="2700" spc="-9" baseline="1517" dirty="0" smtClean="0">
                <a:latin typeface="Calibri"/>
                <a:cs typeface="Calibri"/>
              </a:rPr>
              <a:t>A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h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19" baseline="1517" dirty="0" smtClean="0">
                <a:latin typeface="Calibri"/>
                <a:cs typeface="Calibri"/>
              </a:rPr>
              <a:t>v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-104" baseline="1517" dirty="0" smtClean="0">
                <a:latin typeface="Calibri"/>
                <a:cs typeface="Calibri"/>
              </a:rPr>
              <a:t>T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á</a:t>
            </a:r>
            <a:r>
              <a:rPr sz="2700" spc="9" baseline="1517" dirty="0" smtClean="0">
                <a:latin typeface="Calibri"/>
                <a:cs typeface="Calibri"/>
              </a:rPr>
              <a:t>m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 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e</a:t>
            </a:r>
            <a:r>
              <a:rPr sz="2700" spc="-2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54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9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-39" baseline="1517" dirty="0" smtClean="0">
                <a:latin typeface="Calibri"/>
                <a:cs typeface="Calibri"/>
              </a:rPr>
              <a:t>n</a:t>
            </a:r>
            <a:r>
              <a:rPr sz="2700" spc="0" baseline="1517" dirty="0" smtClean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9" baseline="1517" dirty="0" smtClean="0">
                <a:latin typeface="Calibri"/>
                <a:cs typeface="Calibri"/>
              </a:rPr>
              <a:t>L</a:t>
            </a:r>
            <a:r>
              <a:rPr lang="es-MX" sz="2700" spc="9" baseline="1517" dirty="0" err="1" smtClean="0">
                <a:latin typeface="Calibri"/>
                <a:cs typeface="Calibri"/>
              </a:rPr>
              <a:t>ineamientos</a:t>
            </a:r>
            <a:r>
              <a:rPr sz="2700" spc="6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G</a:t>
            </a:r>
            <a:r>
              <a:rPr sz="2700" spc="-9" baseline="1517" dirty="0" smtClean="0">
                <a:latin typeface="Calibri"/>
                <a:cs typeface="Calibri"/>
              </a:rPr>
              <a:t>ene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6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p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25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25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4" baseline="1517" dirty="0" smtClean="0">
                <a:latin typeface="Calibri"/>
                <a:cs typeface="Calibri"/>
              </a:rPr>
              <a:t>si</a:t>
            </a:r>
            <a:r>
              <a:rPr sz="2700" spc="0" baseline="1517" dirty="0" smtClean="0">
                <a:latin typeface="Calibri"/>
                <a:cs typeface="Calibri"/>
              </a:rPr>
              <a:t>fi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y D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-4" baseline="1517" dirty="0" smtClean="0">
                <a:latin typeface="Calibri"/>
                <a:cs typeface="Calibri"/>
              </a:rPr>
              <a:t>s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4" baseline="1517" dirty="0" smtClean="0">
                <a:latin typeface="Calibri"/>
                <a:cs typeface="Calibri"/>
              </a:rPr>
              <a:t>si</a:t>
            </a:r>
            <a:r>
              <a:rPr sz="2700" spc="0" baseline="1517" dirty="0" smtClean="0">
                <a:latin typeface="Calibri"/>
                <a:cs typeface="Calibri"/>
              </a:rPr>
              <a:t>fi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de</a:t>
            </a:r>
            <a:r>
              <a:rPr sz="2700" spc="0" baseline="1517" dirty="0" smtClean="0">
                <a:latin typeface="Calibri"/>
                <a:cs typeface="Calibri"/>
              </a:rPr>
              <a:t>l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 </a:t>
            </a:r>
            <a:r>
              <a:rPr sz="2700" spc="-4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mi</a:t>
            </a: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34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54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9" baseline="1517" dirty="0" smtClean="0">
                <a:latin typeface="Calibri"/>
                <a:cs typeface="Calibri"/>
              </a:rPr>
              <a:t>ó</a:t>
            </a:r>
            <a:r>
              <a:rPr sz="2700" spc="0" baseline="1517" dirty="0" smtClean="0">
                <a:latin typeface="Calibri"/>
                <a:cs typeface="Calibri"/>
              </a:rPr>
              <a:t>n</a:t>
            </a:r>
            <a:r>
              <a:rPr sz="2700" spc="5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Pú</a:t>
            </a:r>
            <a:r>
              <a:rPr sz="2700" spc="-14" baseline="1517" dirty="0" smtClean="0">
                <a:latin typeface="Calibri"/>
                <a:cs typeface="Calibri"/>
              </a:rPr>
              <a:t>b</a:t>
            </a:r>
            <a:r>
              <a:rPr sz="2700" spc="-4" baseline="1517" dirty="0" smtClean="0">
                <a:latin typeface="Calibri"/>
                <a:cs typeface="Calibri"/>
              </a:rPr>
              <a:t>li</a:t>
            </a:r>
            <a:r>
              <a:rPr sz="2700" spc="-19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-9" baseline="1517" dirty="0" smtClean="0">
                <a:latin typeface="Calibri"/>
                <a:cs typeface="Calibri"/>
              </a:rPr>
              <a:t>A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4" baseline="1517" dirty="0" smtClean="0">
                <a:latin typeface="Calibri"/>
                <a:cs typeface="Calibri"/>
              </a:rPr>
              <a:t>c</a:t>
            </a:r>
            <a:r>
              <a:rPr sz="2700" spc="-9" baseline="1517" dirty="0" smtClean="0">
                <a:latin typeface="Calibri"/>
                <a:cs typeface="Calibri"/>
              </a:rPr>
              <a:t>h</a:t>
            </a:r>
            <a:r>
              <a:rPr sz="2700" spc="-4" baseline="1517" dirty="0" smtClean="0">
                <a:latin typeface="Calibri"/>
                <a:cs typeface="Calibri"/>
              </a:rPr>
              <a:t>i</a:t>
            </a:r>
            <a:r>
              <a:rPr sz="2700" spc="-19" baseline="1517" dirty="0" smtClean="0">
                <a:latin typeface="Calibri"/>
                <a:cs typeface="Calibri"/>
              </a:rPr>
              <a:t>v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G</a:t>
            </a:r>
            <a:r>
              <a:rPr sz="2700" spc="-9" baseline="1517" dirty="0" smtClean="0">
                <a:latin typeface="Calibri"/>
                <a:cs typeface="Calibri"/>
              </a:rPr>
              <a:t>ene</a:t>
            </a:r>
            <a:r>
              <a:rPr sz="2700" spc="-50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al</a:t>
            </a:r>
            <a:r>
              <a:rPr sz="2700" spc="44" baseline="1517" dirty="0" smtClean="0">
                <a:latin typeface="Calibri"/>
                <a:cs typeface="Calibri"/>
              </a:rPr>
              <a:t> </a:t>
            </a:r>
            <a:r>
              <a:rPr sz="2700" spc="-9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39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0" baseline="1517" dirty="0" smtClean="0">
                <a:latin typeface="Calibri"/>
                <a:cs typeface="Calibri"/>
              </a:rPr>
              <a:t>a </a:t>
            </a:r>
            <a:r>
              <a:rPr sz="2700" spc="-4" baseline="1517" dirty="0" err="1" smtClean="0">
                <a:latin typeface="Calibri"/>
                <a:cs typeface="Calibri"/>
              </a:rPr>
              <a:t>N</a:t>
            </a:r>
            <a:r>
              <a:rPr sz="2700" spc="0" baseline="1517" dirty="0" err="1" smtClean="0">
                <a:latin typeface="Calibri"/>
                <a:cs typeface="Calibri"/>
              </a:rPr>
              <a:t>a</a:t>
            </a:r>
            <a:r>
              <a:rPr sz="2700" spc="4" baseline="1517" dirty="0" err="1" smtClean="0">
                <a:latin typeface="Calibri"/>
                <a:cs typeface="Calibri"/>
              </a:rPr>
              <a:t>c</a:t>
            </a:r>
            <a:r>
              <a:rPr sz="2700" spc="-4" baseline="1517" dirty="0" err="1" smtClean="0">
                <a:latin typeface="Calibri"/>
                <a:cs typeface="Calibri"/>
              </a:rPr>
              <a:t>i</a:t>
            </a:r>
            <a:r>
              <a:rPr sz="2700" spc="9" baseline="1517" dirty="0" err="1" smtClean="0">
                <a:latin typeface="Calibri"/>
                <a:cs typeface="Calibri"/>
              </a:rPr>
              <a:t>ó</a:t>
            </a:r>
            <a:r>
              <a:rPr sz="2700" spc="0" baseline="1517" dirty="0" err="1" smtClean="0">
                <a:latin typeface="Calibri"/>
                <a:cs typeface="Calibri"/>
              </a:rPr>
              <a:t>n</a:t>
            </a:r>
            <a:r>
              <a:rPr lang="es-MX" sz="2700" spc="0" baseline="1517" dirty="0" smtClean="0">
                <a:latin typeface="Calibri"/>
                <a:cs typeface="Calibri"/>
              </a:rPr>
              <a:t> (AGN)</a:t>
            </a:r>
            <a:endParaRPr sz="1800" dirty="0">
              <a:latin typeface="Calibri"/>
              <a:cs typeface="Calibri"/>
            </a:endParaRPr>
          </a:p>
          <a:p>
            <a:pPr marL="12700" marR="34290">
              <a:lnSpc>
                <a:spcPts val="2165"/>
              </a:lnSpc>
              <a:spcBef>
                <a:spcPts val="0"/>
              </a:spcBef>
            </a:pPr>
            <a:r>
              <a:rPr sz="2700" spc="-9" baseline="1517" dirty="0" smtClean="0">
                <a:latin typeface="Calibri"/>
                <a:cs typeface="Calibri"/>
              </a:rPr>
              <a:t>N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4" baseline="1517" dirty="0" smtClean="0">
                <a:latin typeface="Calibri"/>
                <a:cs typeface="Calibri"/>
              </a:rPr>
              <a:t>s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-9" baseline="1517" dirty="0" smtClean="0">
                <a:latin typeface="Calibri"/>
                <a:cs typeface="Calibri"/>
              </a:rPr>
              <a:t>np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9" baseline="1517" dirty="0" smtClean="0">
                <a:latin typeface="Calibri"/>
                <a:cs typeface="Calibri"/>
              </a:rPr>
              <a:t>pe</a:t>
            </a:r>
            <a:r>
              <a:rPr sz="2700" spc="-4" baseline="1517" dirty="0" smtClean="0">
                <a:latin typeface="Calibri"/>
                <a:cs typeface="Calibri"/>
              </a:rPr>
              <a:t>l</a:t>
            </a:r>
            <a:r>
              <a:rPr sz="2700" spc="-9" baseline="1517" dirty="0" smtClean="0">
                <a:latin typeface="Calibri"/>
                <a:cs typeface="Calibri"/>
              </a:rPr>
              <a:t>e</a:t>
            </a:r>
            <a:r>
              <a:rPr sz="2700" spc="-4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.</a:t>
            </a:r>
            <a:r>
              <a:rPr sz="2700" spc="-14" baseline="1517" dirty="0" smtClean="0">
                <a:latin typeface="Calibri"/>
                <a:cs typeface="Calibri"/>
              </a:rPr>
              <a:t>c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m</a:t>
            </a:r>
            <a:r>
              <a:rPr sz="2700" spc="5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Bl</a:t>
            </a:r>
            <a:r>
              <a:rPr sz="2700" spc="9" baseline="1517" dirty="0" smtClean="0">
                <a:latin typeface="Calibri"/>
                <a:cs typeface="Calibri"/>
              </a:rPr>
              <a:t>o</a:t>
            </a:r>
            <a:r>
              <a:rPr sz="2700" spc="0" baseline="1517" dirty="0" smtClean="0">
                <a:latin typeface="Calibri"/>
                <a:cs typeface="Calibri"/>
              </a:rPr>
              <a:t>g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9747" y="2186572"/>
            <a:ext cx="286512" cy="14697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85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Wingdings"/>
                <a:cs typeface="Wingdings"/>
              </a:rPr>
              <a:t></a:t>
            </a:r>
            <a:endParaRPr sz="1800" dirty="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63"/>
              </a:spcBef>
            </a:pPr>
            <a:r>
              <a:rPr sz="1800" spc="0" dirty="0" smtClean="0">
                <a:latin typeface="Wingdings"/>
                <a:cs typeface="Wingdings"/>
              </a:rPr>
              <a:t></a:t>
            </a:r>
            <a:endParaRPr sz="1800" dirty="0">
              <a:latin typeface="Wingdings"/>
              <a:cs typeface="Wingdings"/>
            </a:endParaRPr>
          </a:p>
          <a:p>
            <a:pPr marL="12700" marR="185">
              <a:lnSpc>
                <a:spcPct val="92488"/>
              </a:lnSpc>
              <a:spcBef>
                <a:spcPts val="165"/>
              </a:spcBef>
            </a:pPr>
            <a:r>
              <a:rPr sz="1800" spc="0" dirty="0" smtClean="0">
                <a:latin typeface="Wingdings"/>
                <a:cs typeface="Wingdings"/>
              </a:rPr>
              <a:t></a:t>
            </a:r>
            <a:endParaRPr lang="es-MX" sz="1800" spc="0" dirty="0" smtClean="0">
              <a:latin typeface="Wingdings"/>
              <a:cs typeface="Wingdings"/>
            </a:endParaRPr>
          </a:p>
          <a:p>
            <a:pPr marL="12700" marR="185">
              <a:lnSpc>
                <a:spcPct val="92488"/>
              </a:lnSpc>
              <a:spcBef>
                <a:spcPts val="165"/>
              </a:spcBef>
            </a:pPr>
            <a:r>
              <a:rPr lang="es-MX" dirty="0" smtClean="0">
                <a:latin typeface="Wingdings"/>
                <a:cs typeface="Wingdings"/>
              </a:rPr>
              <a:t></a:t>
            </a:r>
          </a:p>
          <a:p>
            <a:pPr marL="12700" marR="185">
              <a:lnSpc>
                <a:spcPct val="92488"/>
              </a:lnSpc>
              <a:spcBef>
                <a:spcPts val="165"/>
              </a:spcBef>
            </a:pPr>
            <a:r>
              <a:rPr lang="es-MX" dirty="0">
                <a:latin typeface="Wingdings"/>
                <a:cs typeface="Wingdings"/>
              </a:rPr>
              <a:t></a:t>
            </a:r>
          </a:p>
          <a:p>
            <a:pPr marL="12700" marR="185">
              <a:lnSpc>
                <a:spcPct val="92488"/>
              </a:lnSpc>
              <a:spcBef>
                <a:spcPts val="165"/>
              </a:spcBef>
            </a:pPr>
            <a:endParaRPr lang="es-MX" dirty="0">
              <a:latin typeface="Wingdings"/>
              <a:cs typeface="Wingdings"/>
            </a:endParaRPr>
          </a:p>
          <a:p>
            <a:pPr marL="12700" marR="185">
              <a:lnSpc>
                <a:spcPct val="92488"/>
              </a:lnSpc>
              <a:spcBef>
                <a:spcPts val="165"/>
              </a:spcBef>
            </a:pPr>
            <a:endParaRPr sz="1800" dirty="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69747" y="3943870"/>
            <a:ext cx="164574" cy="13519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85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Wingdings"/>
                <a:cs typeface="Wingdings"/>
              </a:rPr>
              <a:t></a:t>
            </a:r>
            <a:endParaRPr sz="180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63"/>
              </a:spcBef>
            </a:pPr>
            <a:r>
              <a:rPr sz="1800" spc="0" dirty="0" smtClean="0">
                <a:latin typeface="Wingdings"/>
                <a:cs typeface="Wingdings"/>
              </a:rPr>
              <a:t></a:t>
            </a:r>
            <a:endParaRPr sz="1800">
              <a:latin typeface="Wingdings"/>
              <a:cs typeface="Wingdings"/>
            </a:endParaRPr>
          </a:p>
          <a:p>
            <a:pPr marL="12700" marR="185">
              <a:lnSpc>
                <a:spcPct val="92488"/>
              </a:lnSpc>
              <a:spcBef>
                <a:spcPts val="165"/>
              </a:spcBef>
            </a:pPr>
            <a:r>
              <a:rPr sz="1800" spc="0" dirty="0" smtClean="0">
                <a:latin typeface="Wingdings"/>
                <a:cs typeface="Wingdings"/>
              </a:rPr>
              <a:t></a:t>
            </a:r>
            <a:endParaRPr sz="1800">
              <a:latin typeface="Wingdings"/>
              <a:cs typeface="Wingdings"/>
            </a:endParaRPr>
          </a:p>
          <a:p>
            <a:pPr marL="12700" marR="185">
              <a:lnSpc>
                <a:spcPct val="92488"/>
              </a:lnSpc>
              <a:spcBef>
                <a:spcPts val="160"/>
              </a:spcBef>
            </a:pPr>
            <a:r>
              <a:rPr sz="1800" spc="0" dirty="0" smtClean="0">
                <a:latin typeface="Wingdings"/>
                <a:cs typeface="Wingdings"/>
              </a:rPr>
              <a:t></a:t>
            </a:r>
            <a:endParaRPr sz="1800">
              <a:latin typeface="Wingdings"/>
              <a:cs typeface="Wingdings"/>
            </a:endParaRPr>
          </a:p>
          <a:p>
            <a:pPr marL="12700" marR="185">
              <a:lnSpc>
                <a:spcPct val="92488"/>
              </a:lnSpc>
              <a:spcBef>
                <a:spcPts val="165"/>
              </a:spcBef>
            </a:pPr>
            <a:r>
              <a:rPr sz="1800" spc="0" dirty="0" smtClean="0">
                <a:latin typeface="Wingdings"/>
                <a:cs typeface="Wingdings"/>
              </a:rPr>
              <a:t></a:t>
            </a:r>
            <a:endParaRPr sz="1800">
              <a:latin typeface="Wingdings"/>
              <a:cs typeface="Wingding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4495800"/>
            <a:ext cx="2670048" cy="163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 descr="C:\Users\B. ROCHA CORDERO\Downloads\Logo MFC Negro (1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8157"/>
            <a:ext cx="1905000" cy="125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</TotalTime>
  <Words>856</Words>
  <Application>Microsoft Office PowerPoint</Application>
  <PresentationFormat>Panorámica</PresentationFormat>
  <Paragraphs>112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CURSOS Y TALLERES</dc:creator>
  <cp:lastModifiedBy>Lidu Figueroa Osornio</cp:lastModifiedBy>
  <cp:revision>28</cp:revision>
  <cp:lastPrinted>2023-01-11T19:19:31Z</cp:lastPrinted>
  <dcterms:modified xsi:type="dcterms:W3CDTF">2024-02-22T17:47:00Z</dcterms:modified>
</cp:coreProperties>
</file>