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60" d="100"/>
          <a:sy n="60" d="100"/>
        </p:scale>
        <p:origin x="-3283" y="-25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270C-7CED-496E-9182-2857B34CD760}" type="datetimeFigureOut">
              <a:rPr lang="es-MX" smtClean="0"/>
              <a:t>09/04/2024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22CD-73B0-4706-928C-8E5477A405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5322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270C-7CED-496E-9182-2857B34CD760}" type="datetimeFigureOut">
              <a:rPr lang="es-MX" smtClean="0"/>
              <a:t>09/04/2024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22CD-73B0-4706-928C-8E5477A405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8917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270C-7CED-496E-9182-2857B34CD760}" type="datetimeFigureOut">
              <a:rPr lang="es-MX" smtClean="0"/>
              <a:t>09/04/2024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22CD-73B0-4706-928C-8E5477A405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0160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270C-7CED-496E-9182-2857B34CD760}" type="datetimeFigureOut">
              <a:rPr lang="es-MX" smtClean="0"/>
              <a:t>09/04/2024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22CD-73B0-4706-928C-8E5477A405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0314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270C-7CED-496E-9182-2857B34CD760}" type="datetimeFigureOut">
              <a:rPr lang="es-MX" smtClean="0"/>
              <a:t>09/04/2024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22CD-73B0-4706-928C-8E5477A405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7235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270C-7CED-496E-9182-2857B34CD760}" type="datetimeFigureOut">
              <a:rPr lang="es-MX" smtClean="0"/>
              <a:t>09/04/2024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22CD-73B0-4706-928C-8E5477A405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5501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270C-7CED-496E-9182-2857B34CD760}" type="datetimeFigureOut">
              <a:rPr lang="es-MX" smtClean="0"/>
              <a:t>09/04/2024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22CD-73B0-4706-928C-8E5477A405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8349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270C-7CED-496E-9182-2857B34CD760}" type="datetimeFigureOut">
              <a:rPr lang="es-MX" smtClean="0"/>
              <a:t>09/04/2024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22CD-73B0-4706-928C-8E5477A405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3826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270C-7CED-496E-9182-2857B34CD760}" type="datetimeFigureOut">
              <a:rPr lang="es-MX" smtClean="0"/>
              <a:t>09/04/2024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22CD-73B0-4706-928C-8E5477A405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5731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270C-7CED-496E-9182-2857B34CD760}" type="datetimeFigureOut">
              <a:rPr lang="es-MX" smtClean="0"/>
              <a:t>09/04/2024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22CD-73B0-4706-928C-8E5477A405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3663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270C-7CED-496E-9182-2857B34CD760}" type="datetimeFigureOut">
              <a:rPr lang="es-MX" smtClean="0"/>
              <a:t>09/04/2024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22CD-73B0-4706-928C-8E5477A405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2724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1270C-7CED-496E-9182-2857B34CD760}" type="datetimeFigureOut">
              <a:rPr lang="es-MX" smtClean="0"/>
              <a:t>09/04/2024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722CD-73B0-4706-928C-8E5477A405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1802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raphic 6"/>
          <p:cNvSpPr>
            <a:spLocks/>
          </p:cNvSpPr>
          <p:nvPr/>
        </p:nvSpPr>
        <p:spPr>
          <a:xfrm>
            <a:off x="3278505" y="708660"/>
            <a:ext cx="23495" cy="479425"/>
          </a:xfrm>
          <a:custGeom>
            <a:avLst/>
            <a:gdLst/>
            <a:ahLst/>
            <a:cxnLst/>
            <a:rect l="l" t="t" r="r" b="b"/>
            <a:pathLst>
              <a:path w="23495" h="479425">
                <a:moveTo>
                  <a:pt x="11607" y="0"/>
                </a:moveTo>
                <a:lnTo>
                  <a:pt x="6920" y="47911"/>
                </a:lnTo>
                <a:lnTo>
                  <a:pt x="3675" y="95820"/>
                </a:lnTo>
                <a:lnTo>
                  <a:pt x="1613" y="143727"/>
                </a:lnTo>
                <a:lnTo>
                  <a:pt x="474" y="191635"/>
                </a:lnTo>
                <a:lnTo>
                  <a:pt x="0" y="239547"/>
                </a:lnTo>
                <a:lnTo>
                  <a:pt x="451" y="287460"/>
                </a:lnTo>
                <a:lnTo>
                  <a:pt x="1580" y="335371"/>
                </a:lnTo>
                <a:lnTo>
                  <a:pt x="3644" y="383280"/>
                </a:lnTo>
                <a:lnTo>
                  <a:pt x="6901" y="431187"/>
                </a:lnTo>
                <a:lnTo>
                  <a:pt x="11607" y="479094"/>
                </a:lnTo>
                <a:lnTo>
                  <a:pt x="16312" y="431187"/>
                </a:lnTo>
                <a:lnTo>
                  <a:pt x="19567" y="383280"/>
                </a:lnTo>
                <a:lnTo>
                  <a:pt x="21629" y="335371"/>
                </a:lnTo>
                <a:lnTo>
                  <a:pt x="22759" y="287460"/>
                </a:lnTo>
                <a:lnTo>
                  <a:pt x="23215" y="239547"/>
                </a:lnTo>
                <a:lnTo>
                  <a:pt x="22737" y="191635"/>
                </a:lnTo>
                <a:lnTo>
                  <a:pt x="21591" y="143727"/>
                </a:lnTo>
                <a:lnTo>
                  <a:pt x="19523" y="95820"/>
                </a:lnTo>
                <a:lnTo>
                  <a:pt x="16279" y="47911"/>
                </a:lnTo>
                <a:lnTo>
                  <a:pt x="11607" y="0"/>
                </a:lnTo>
                <a:close/>
              </a:path>
            </a:pathLst>
          </a:custGeom>
          <a:solidFill>
            <a:srgbClr val="636466"/>
          </a:solidFill>
        </p:spPr>
        <p:txBody>
          <a:bodyPr wrap="square" lIns="0" tIns="0" rIns="0" bIns="0" rtlCol="0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pic>
        <p:nvPicPr>
          <p:cNvPr id="2064" name="Image 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5" y="539552"/>
            <a:ext cx="793750" cy="79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Image 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0" y="720527"/>
            <a:ext cx="1439863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9"/>
          <p:cNvGrpSpPr>
            <a:grpSpLocks/>
          </p:cNvGrpSpPr>
          <p:nvPr/>
        </p:nvGrpSpPr>
        <p:grpSpPr>
          <a:xfrm>
            <a:off x="3558540" y="762000"/>
            <a:ext cx="1403985" cy="203200"/>
            <a:chOff x="0" y="0"/>
            <a:chExt cx="1403985" cy="203200"/>
          </a:xfrm>
        </p:grpSpPr>
        <p:pic>
          <p:nvPicPr>
            <p:cNvPr id="24" name="Image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91071" cy="202768"/>
            </a:xfrm>
            <a:prstGeom prst="rect">
              <a:avLst/>
            </a:prstGeom>
          </p:spPr>
        </p:pic>
        <p:pic>
          <p:nvPicPr>
            <p:cNvPr id="25" name="Image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2966" y="3898"/>
              <a:ext cx="183261" cy="198843"/>
            </a:xfrm>
            <a:prstGeom prst="rect">
              <a:avLst/>
            </a:prstGeom>
          </p:spPr>
        </p:pic>
        <p:sp>
          <p:nvSpPr>
            <p:cNvPr id="26" name="Graphic 12"/>
            <p:cNvSpPr/>
            <p:nvPr/>
          </p:nvSpPr>
          <p:spPr>
            <a:xfrm>
              <a:off x="436435" y="3885"/>
              <a:ext cx="304800" cy="195580"/>
            </a:xfrm>
            <a:custGeom>
              <a:avLst/>
              <a:gdLst/>
              <a:ahLst/>
              <a:cxnLst/>
              <a:rect l="l" t="t" r="r" b="b"/>
              <a:pathLst>
                <a:path w="304800" h="195580">
                  <a:moveTo>
                    <a:pt x="148158" y="151130"/>
                  </a:moveTo>
                  <a:lnTo>
                    <a:pt x="55143" y="151130"/>
                  </a:lnTo>
                  <a:lnTo>
                    <a:pt x="55143" y="0"/>
                  </a:lnTo>
                  <a:lnTo>
                    <a:pt x="0" y="0"/>
                  </a:lnTo>
                  <a:lnTo>
                    <a:pt x="0" y="151130"/>
                  </a:lnTo>
                  <a:lnTo>
                    <a:pt x="0" y="195580"/>
                  </a:lnTo>
                  <a:lnTo>
                    <a:pt x="148158" y="195580"/>
                  </a:lnTo>
                  <a:lnTo>
                    <a:pt x="148158" y="151130"/>
                  </a:lnTo>
                  <a:close/>
                </a:path>
                <a:path w="304800" h="195580">
                  <a:moveTo>
                    <a:pt x="304482" y="546"/>
                  </a:moveTo>
                  <a:lnTo>
                    <a:pt x="129844" y="546"/>
                  </a:lnTo>
                  <a:lnTo>
                    <a:pt x="129844" y="43726"/>
                  </a:lnTo>
                  <a:lnTo>
                    <a:pt x="189738" y="43726"/>
                  </a:lnTo>
                  <a:lnTo>
                    <a:pt x="189738" y="194856"/>
                  </a:lnTo>
                  <a:lnTo>
                    <a:pt x="244881" y="194856"/>
                  </a:lnTo>
                  <a:lnTo>
                    <a:pt x="244881" y="43726"/>
                  </a:lnTo>
                  <a:lnTo>
                    <a:pt x="304482" y="43726"/>
                  </a:lnTo>
                  <a:lnTo>
                    <a:pt x="304482" y="546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pic>
          <p:nvPicPr>
            <p:cNvPr id="27" name="Image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1098" y="3898"/>
              <a:ext cx="183261" cy="198843"/>
            </a:xfrm>
            <a:prstGeom prst="rect">
              <a:avLst/>
            </a:prstGeom>
          </p:spPr>
        </p:pic>
        <p:pic>
          <p:nvPicPr>
            <p:cNvPr id="28" name="Image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84567" y="3886"/>
              <a:ext cx="418820" cy="194983"/>
            </a:xfrm>
            <a:prstGeom prst="rect">
              <a:avLst/>
            </a:prstGeom>
          </p:spPr>
        </p:pic>
      </p:grpSp>
      <p:sp>
        <p:nvSpPr>
          <p:cNvPr id="29" name="Graphic 15"/>
          <p:cNvSpPr>
            <a:spLocks/>
          </p:cNvSpPr>
          <p:nvPr/>
        </p:nvSpPr>
        <p:spPr>
          <a:xfrm>
            <a:off x="3569970" y="1040130"/>
            <a:ext cx="1156335" cy="76835"/>
          </a:xfrm>
          <a:custGeom>
            <a:avLst/>
            <a:gdLst/>
            <a:ahLst/>
            <a:cxnLst/>
            <a:rect l="l" t="t" r="r" b="b"/>
            <a:pathLst>
              <a:path w="1156335" h="76835">
                <a:moveTo>
                  <a:pt x="48882" y="54546"/>
                </a:moveTo>
                <a:lnTo>
                  <a:pt x="23152" y="39966"/>
                </a:lnTo>
                <a:lnTo>
                  <a:pt x="19951" y="39001"/>
                </a:lnTo>
                <a:lnTo>
                  <a:pt x="15748" y="37033"/>
                </a:lnTo>
                <a:lnTo>
                  <a:pt x="14693" y="35547"/>
                </a:lnTo>
                <a:lnTo>
                  <a:pt x="14693" y="31508"/>
                </a:lnTo>
                <a:lnTo>
                  <a:pt x="15608" y="29883"/>
                </a:lnTo>
                <a:lnTo>
                  <a:pt x="19227" y="27419"/>
                </a:lnTo>
                <a:lnTo>
                  <a:pt x="22059" y="26797"/>
                </a:lnTo>
                <a:lnTo>
                  <a:pt x="31305" y="26797"/>
                </a:lnTo>
                <a:lnTo>
                  <a:pt x="36728" y="28346"/>
                </a:lnTo>
                <a:lnTo>
                  <a:pt x="42164" y="31419"/>
                </a:lnTo>
                <a:lnTo>
                  <a:pt x="46355" y="21094"/>
                </a:lnTo>
                <a:lnTo>
                  <a:pt x="43675" y="19405"/>
                </a:lnTo>
                <a:lnTo>
                  <a:pt x="40538" y="18122"/>
                </a:lnTo>
                <a:lnTo>
                  <a:pt x="33375" y="16332"/>
                </a:lnTo>
                <a:lnTo>
                  <a:pt x="29705" y="15875"/>
                </a:lnTo>
                <a:lnTo>
                  <a:pt x="20574" y="15875"/>
                </a:lnTo>
                <a:lnTo>
                  <a:pt x="1168" y="30772"/>
                </a:lnTo>
                <a:lnTo>
                  <a:pt x="1168" y="38112"/>
                </a:lnTo>
                <a:lnTo>
                  <a:pt x="27813" y="53200"/>
                </a:lnTo>
                <a:lnTo>
                  <a:pt x="31229" y="54317"/>
                </a:lnTo>
                <a:lnTo>
                  <a:pt x="32626" y="55067"/>
                </a:lnTo>
                <a:lnTo>
                  <a:pt x="34810" y="56921"/>
                </a:lnTo>
                <a:lnTo>
                  <a:pt x="35369" y="58077"/>
                </a:lnTo>
                <a:lnTo>
                  <a:pt x="35369" y="61379"/>
                </a:lnTo>
                <a:lnTo>
                  <a:pt x="34442" y="62903"/>
                </a:lnTo>
                <a:lnTo>
                  <a:pt x="30746" y="65201"/>
                </a:lnTo>
                <a:lnTo>
                  <a:pt x="27876" y="65773"/>
                </a:lnTo>
                <a:lnTo>
                  <a:pt x="20535" y="65773"/>
                </a:lnTo>
                <a:lnTo>
                  <a:pt x="17068" y="65214"/>
                </a:lnTo>
                <a:lnTo>
                  <a:pt x="10147" y="62979"/>
                </a:lnTo>
                <a:lnTo>
                  <a:pt x="7137" y="61480"/>
                </a:lnTo>
                <a:lnTo>
                  <a:pt x="4610" y="59651"/>
                </a:lnTo>
                <a:lnTo>
                  <a:pt x="0" y="69888"/>
                </a:lnTo>
                <a:lnTo>
                  <a:pt x="2628" y="71894"/>
                </a:lnTo>
                <a:lnTo>
                  <a:pt x="6121" y="73545"/>
                </a:lnTo>
                <a:lnTo>
                  <a:pt x="10452" y="74803"/>
                </a:lnTo>
                <a:lnTo>
                  <a:pt x="14795" y="76073"/>
                </a:lnTo>
                <a:lnTo>
                  <a:pt x="19278" y="76682"/>
                </a:lnTo>
                <a:lnTo>
                  <a:pt x="29298" y="76682"/>
                </a:lnTo>
                <a:lnTo>
                  <a:pt x="48882" y="61836"/>
                </a:lnTo>
                <a:lnTo>
                  <a:pt x="48882" y="54546"/>
                </a:lnTo>
                <a:close/>
              </a:path>
              <a:path w="1156335" h="76835">
                <a:moveTo>
                  <a:pt x="105003" y="64770"/>
                </a:moveTo>
                <a:lnTo>
                  <a:pt x="72986" y="64770"/>
                </a:lnTo>
                <a:lnTo>
                  <a:pt x="72986" y="51168"/>
                </a:lnTo>
                <a:lnTo>
                  <a:pt x="100291" y="51168"/>
                </a:lnTo>
                <a:lnTo>
                  <a:pt x="100291" y="40576"/>
                </a:lnTo>
                <a:lnTo>
                  <a:pt x="72986" y="40576"/>
                </a:lnTo>
                <a:lnTo>
                  <a:pt x="72986" y="27813"/>
                </a:lnTo>
                <a:lnTo>
                  <a:pt x="103911" y="27813"/>
                </a:lnTo>
                <a:lnTo>
                  <a:pt x="103911" y="16878"/>
                </a:lnTo>
                <a:lnTo>
                  <a:pt x="59474" y="16878"/>
                </a:lnTo>
                <a:lnTo>
                  <a:pt x="59474" y="75692"/>
                </a:lnTo>
                <a:lnTo>
                  <a:pt x="105003" y="75692"/>
                </a:lnTo>
                <a:lnTo>
                  <a:pt x="105003" y="64770"/>
                </a:lnTo>
                <a:close/>
              </a:path>
              <a:path w="1156335" h="76835">
                <a:moveTo>
                  <a:pt x="168313" y="26301"/>
                </a:moveTo>
                <a:lnTo>
                  <a:pt x="165519" y="22936"/>
                </a:lnTo>
                <a:lnTo>
                  <a:pt x="162052" y="20358"/>
                </a:lnTo>
                <a:lnTo>
                  <a:pt x="153835" y="16789"/>
                </a:lnTo>
                <a:lnTo>
                  <a:pt x="149225" y="15887"/>
                </a:lnTo>
                <a:lnTo>
                  <a:pt x="138087" y="15887"/>
                </a:lnTo>
                <a:lnTo>
                  <a:pt x="112204" y="40474"/>
                </a:lnTo>
                <a:lnTo>
                  <a:pt x="112204" y="52120"/>
                </a:lnTo>
                <a:lnTo>
                  <a:pt x="113601" y="57340"/>
                </a:lnTo>
                <a:lnTo>
                  <a:pt x="119138" y="66573"/>
                </a:lnTo>
                <a:lnTo>
                  <a:pt x="122948" y="70192"/>
                </a:lnTo>
                <a:lnTo>
                  <a:pt x="127787" y="72783"/>
                </a:lnTo>
                <a:lnTo>
                  <a:pt x="132638" y="75399"/>
                </a:lnTo>
                <a:lnTo>
                  <a:pt x="138061" y="76695"/>
                </a:lnTo>
                <a:lnTo>
                  <a:pt x="149148" y="76695"/>
                </a:lnTo>
                <a:lnTo>
                  <a:pt x="153758" y="75793"/>
                </a:lnTo>
                <a:lnTo>
                  <a:pt x="162052" y="72224"/>
                </a:lnTo>
                <a:lnTo>
                  <a:pt x="165519" y="69608"/>
                </a:lnTo>
                <a:lnTo>
                  <a:pt x="168313" y="66192"/>
                </a:lnTo>
                <a:lnTo>
                  <a:pt x="159588" y="58140"/>
                </a:lnTo>
                <a:lnTo>
                  <a:pt x="155613" y="62788"/>
                </a:lnTo>
                <a:lnTo>
                  <a:pt x="150685" y="65112"/>
                </a:lnTo>
                <a:lnTo>
                  <a:pt x="141160" y="65112"/>
                </a:lnTo>
                <a:lnTo>
                  <a:pt x="137909" y="64300"/>
                </a:lnTo>
                <a:lnTo>
                  <a:pt x="132207" y="61112"/>
                </a:lnTo>
                <a:lnTo>
                  <a:pt x="129971" y="58889"/>
                </a:lnTo>
                <a:lnTo>
                  <a:pt x="126771" y="53187"/>
                </a:lnTo>
                <a:lnTo>
                  <a:pt x="125984" y="49936"/>
                </a:lnTo>
                <a:lnTo>
                  <a:pt x="125984" y="42659"/>
                </a:lnTo>
                <a:lnTo>
                  <a:pt x="141160" y="27482"/>
                </a:lnTo>
                <a:lnTo>
                  <a:pt x="150685" y="27482"/>
                </a:lnTo>
                <a:lnTo>
                  <a:pt x="155613" y="29756"/>
                </a:lnTo>
                <a:lnTo>
                  <a:pt x="159588" y="34366"/>
                </a:lnTo>
                <a:lnTo>
                  <a:pt x="168313" y="26301"/>
                </a:lnTo>
                <a:close/>
              </a:path>
              <a:path w="1156335" h="76835">
                <a:moveTo>
                  <a:pt x="229793" y="75679"/>
                </a:moveTo>
                <a:lnTo>
                  <a:pt x="218363" y="59296"/>
                </a:lnTo>
                <a:lnTo>
                  <a:pt x="216623" y="56781"/>
                </a:lnTo>
                <a:lnTo>
                  <a:pt x="220472" y="55105"/>
                </a:lnTo>
                <a:lnTo>
                  <a:pt x="223469" y="52679"/>
                </a:lnTo>
                <a:lnTo>
                  <a:pt x="226263" y="48463"/>
                </a:lnTo>
                <a:lnTo>
                  <a:pt x="227660" y="46355"/>
                </a:lnTo>
                <a:lnTo>
                  <a:pt x="228714" y="42583"/>
                </a:lnTo>
                <a:lnTo>
                  <a:pt x="228714" y="33858"/>
                </a:lnTo>
                <a:lnTo>
                  <a:pt x="227672" y="30060"/>
                </a:lnTo>
                <a:lnTo>
                  <a:pt x="226301" y="27965"/>
                </a:lnTo>
                <a:lnTo>
                  <a:pt x="223532" y="23685"/>
                </a:lnTo>
                <a:lnTo>
                  <a:pt x="220560" y="21221"/>
                </a:lnTo>
                <a:lnTo>
                  <a:pt x="214934" y="18681"/>
                </a:lnTo>
                <a:lnTo>
                  <a:pt x="214934" y="34912"/>
                </a:lnTo>
                <a:lnTo>
                  <a:pt x="214934" y="41465"/>
                </a:lnTo>
                <a:lnTo>
                  <a:pt x="213868" y="43992"/>
                </a:lnTo>
                <a:lnTo>
                  <a:pt x="209613" y="47574"/>
                </a:lnTo>
                <a:lnTo>
                  <a:pt x="206514" y="48463"/>
                </a:lnTo>
                <a:lnTo>
                  <a:pt x="191350" y="48463"/>
                </a:lnTo>
                <a:lnTo>
                  <a:pt x="191350" y="27965"/>
                </a:lnTo>
                <a:lnTo>
                  <a:pt x="206514" y="27965"/>
                </a:lnTo>
                <a:lnTo>
                  <a:pt x="209613" y="28841"/>
                </a:lnTo>
                <a:lnTo>
                  <a:pt x="213868" y="32385"/>
                </a:lnTo>
                <a:lnTo>
                  <a:pt x="214934" y="34912"/>
                </a:lnTo>
                <a:lnTo>
                  <a:pt x="214934" y="18681"/>
                </a:lnTo>
                <a:lnTo>
                  <a:pt x="212902" y="17754"/>
                </a:lnTo>
                <a:lnTo>
                  <a:pt x="208381" y="16891"/>
                </a:lnTo>
                <a:lnTo>
                  <a:pt x="177736" y="16891"/>
                </a:lnTo>
                <a:lnTo>
                  <a:pt x="177736" y="75679"/>
                </a:lnTo>
                <a:lnTo>
                  <a:pt x="191350" y="75679"/>
                </a:lnTo>
                <a:lnTo>
                  <a:pt x="191350" y="59296"/>
                </a:lnTo>
                <a:lnTo>
                  <a:pt x="203860" y="59296"/>
                </a:lnTo>
                <a:lnTo>
                  <a:pt x="215188" y="75679"/>
                </a:lnTo>
                <a:lnTo>
                  <a:pt x="229793" y="75679"/>
                </a:lnTo>
                <a:close/>
              </a:path>
              <a:path w="1156335" h="76835">
                <a:moveTo>
                  <a:pt x="285788" y="64770"/>
                </a:moveTo>
                <a:lnTo>
                  <a:pt x="253771" y="64770"/>
                </a:lnTo>
                <a:lnTo>
                  <a:pt x="253771" y="51168"/>
                </a:lnTo>
                <a:lnTo>
                  <a:pt x="281076" y="51168"/>
                </a:lnTo>
                <a:lnTo>
                  <a:pt x="281076" y="40576"/>
                </a:lnTo>
                <a:lnTo>
                  <a:pt x="253771" y="40576"/>
                </a:lnTo>
                <a:lnTo>
                  <a:pt x="253771" y="27813"/>
                </a:lnTo>
                <a:lnTo>
                  <a:pt x="284695" y="27813"/>
                </a:lnTo>
                <a:lnTo>
                  <a:pt x="284695" y="16878"/>
                </a:lnTo>
                <a:lnTo>
                  <a:pt x="240245" y="16878"/>
                </a:lnTo>
                <a:lnTo>
                  <a:pt x="240245" y="75692"/>
                </a:lnTo>
                <a:lnTo>
                  <a:pt x="285788" y="75692"/>
                </a:lnTo>
                <a:lnTo>
                  <a:pt x="285788" y="64770"/>
                </a:lnTo>
                <a:close/>
              </a:path>
              <a:path w="1156335" h="76835">
                <a:moveTo>
                  <a:pt x="342684" y="16891"/>
                </a:moveTo>
                <a:lnTo>
                  <a:pt x="291452" y="16891"/>
                </a:lnTo>
                <a:lnTo>
                  <a:pt x="291452" y="27965"/>
                </a:lnTo>
                <a:lnTo>
                  <a:pt x="310261" y="27965"/>
                </a:lnTo>
                <a:lnTo>
                  <a:pt x="310261" y="75679"/>
                </a:lnTo>
                <a:lnTo>
                  <a:pt x="323862" y="75679"/>
                </a:lnTo>
                <a:lnTo>
                  <a:pt x="323862" y="27965"/>
                </a:lnTo>
                <a:lnTo>
                  <a:pt x="342684" y="27965"/>
                </a:lnTo>
                <a:lnTo>
                  <a:pt x="342684" y="16891"/>
                </a:lnTo>
                <a:close/>
              </a:path>
              <a:path w="1156335" h="76835">
                <a:moveTo>
                  <a:pt x="403415" y="75679"/>
                </a:moveTo>
                <a:lnTo>
                  <a:pt x="397776" y="63068"/>
                </a:lnTo>
                <a:lnTo>
                  <a:pt x="393166" y="52755"/>
                </a:lnTo>
                <a:lnTo>
                  <a:pt x="383095" y="30238"/>
                </a:lnTo>
                <a:lnTo>
                  <a:pt x="379641" y="22517"/>
                </a:lnTo>
                <a:lnTo>
                  <a:pt x="379641" y="52755"/>
                </a:lnTo>
                <a:lnTo>
                  <a:pt x="360984" y="52755"/>
                </a:lnTo>
                <a:lnTo>
                  <a:pt x="370319" y="30238"/>
                </a:lnTo>
                <a:lnTo>
                  <a:pt x="379641" y="52755"/>
                </a:lnTo>
                <a:lnTo>
                  <a:pt x="379641" y="22517"/>
                </a:lnTo>
                <a:lnTo>
                  <a:pt x="377126" y="16878"/>
                </a:lnTo>
                <a:lnTo>
                  <a:pt x="363677" y="16878"/>
                </a:lnTo>
                <a:lnTo>
                  <a:pt x="337477" y="75679"/>
                </a:lnTo>
                <a:lnTo>
                  <a:pt x="351409" y="75679"/>
                </a:lnTo>
                <a:lnTo>
                  <a:pt x="356628" y="63068"/>
                </a:lnTo>
                <a:lnTo>
                  <a:pt x="383921" y="63068"/>
                </a:lnTo>
                <a:lnTo>
                  <a:pt x="389128" y="75679"/>
                </a:lnTo>
                <a:lnTo>
                  <a:pt x="403415" y="75679"/>
                </a:lnTo>
                <a:close/>
              </a:path>
              <a:path w="1156335" h="76835">
                <a:moveTo>
                  <a:pt x="462661" y="75679"/>
                </a:moveTo>
                <a:lnTo>
                  <a:pt x="451218" y="59296"/>
                </a:lnTo>
                <a:lnTo>
                  <a:pt x="449465" y="56781"/>
                </a:lnTo>
                <a:lnTo>
                  <a:pt x="453326" y="55105"/>
                </a:lnTo>
                <a:lnTo>
                  <a:pt x="456323" y="52679"/>
                </a:lnTo>
                <a:lnTo>
                  <a:pt x="459117" y="48463"/>
                </a:lnTo>
                <a:lnTo>
                  <a:pt x="460514" y="46355"/>
                </a:lnTo>
                <a:lnTo>
                  <a:pt x="461568" y="42583"/>
                </a:lnTo>
                <a:lnTo>
                  <a:pt x="461568" y="33858"/>
                </a:lnTo>
                <a:lnTo>
                  <a:pt x="460527" y="30060"/>
                </a:lnTo>
                <a:lnTo>
                  <a:pt x="459155" y="27965"/>
                </a:lnTo>
                <a:lnTo>
                  <a:pt x="456387" y="23685"/>
                </a:lnTo>
                <a:lnTo>
                  <a:pt x="453428" y="21221"/>
                </a:lnTo>
                <a:lnTo>
                  <a:pt x="447802" y="18681"/>
                </a:lnTo>
                <a:lnTo>
                  <a:pt x="447802" y="34912"/>
                </a:lnTo>
                <a:lnTo>
                  <a:pt x="447802" y="41465"/>
                </a:lnTo>
                <a:lnTo>
                  <a:pt x="446722" y="43992"/>
                </a:lnTo>
                <a:lnTo>
                  <a:pt x="442468" y="47574"/>
                </a:lnTo>
                <a:lnTo>
                  <a:pt x="439369" y="48463"/>
                </a:lnTo>
                <a:lnTo>
                  <a:pt x="424192" y="48463"/>
                </a:lnTo>
                <a:lnTo>
                  <a:pt x="424192" y="27965"/>
                </a:lnTo>
                <a:lnTo>
                  <a:pt x="439369" y="27965"/>
                </a:lnTo>
                <a:lnTo>
                  <a:pt x="442468" y="28841"/>
                </a:lnTo>
                <a:lnTo>
                  <a:pt x="446722" y="32385"/>
                </a:lnTo>
                <a:lnTo>
                  <a:pt x="447802" y="34912"/>
                </a:lnTo>
                <a:lnTo>
                  <a:pt x="447802" y="18681"/>
                </a:lnTo>
                <a:lnTo>
                  <a:pt x="445770" y="17754"/>
                </a:lnTo>
                <a:lnTo>
                  <a:pt x="441236" y="16891"/>
                </a:lnTo>
                <a:lnTo>
                  <a:pt x="410578" y="16891"/>
                </a:lnTo>
                <a:lnTo>
                  <a:pt x="410578" y="75679"/>
                </a:lnTo>
                <a:lnTo>
                  <a:pt x="424192" y="75679"/>
                </a:lnTo>
                <a:lnTo>
                  <a:pt x="424192" y="59296"/>
                </a:lnTo>
                <a:lnTo>
                  <a:pt x="436702" y="59296"/>
                </a:lnTo>
                <a:lnTo>
                  <a:pt x="448043" y="75679"/>
                </a:lnTo>
                <a:lnTo>
                  <a:pt x="462661" y="75679"/>
                </a:lnTo>
                <a:close/>
              </a:path>
              <a:path w="1156335" h="76835">
                <a:moveTo>
                  <a:pt x="486740" y="16878"/>
                </a:moveTo>
                <a:lnTo>
                  <a:pt x="473138" y="16878"/>
                </a:lnTo>
                <a:lnTo>
                  <a:pt x="473138" y="75679"/>
                </a:lnTo>
                <a:lnTo>
                  <a:pt x="486740" y="75679"/>
                </a:lnTo>
                <a:lnTo>
                  <a:pt x="486740" y="16878"/>
                </a:lnTo>
                <a:close/>
              </a:path>
              <a:path w="1156335" h="76835">
                <a:moveTo>
                  <a:pt x="497738" y="0"/>
                </a:moveTo>
                <a:lnTo>
                  <a:pt x="483641" y="0"/>
                </a:lnTo>
                <a:lnTo>
                  <a:pt x="472287" y="12090"/>
                </a:lnTo>
                <a:lnTo>
                  <a:pt x="482536" y="12090"/>
                </a:lnTo>
                <a:lnTo>
                  <a:pt x="497738" y="0"/>
                </a:lnTo>
                <a:close/>
              </a:path>
              <a:path w="1156335" h="76835">
                <a:moveTo>
                  <a:pt x="559879" y="75679"/>
                </a:moveTo>
                <a:lnTo>
                  <a:pt x="554240" y="63068"/>
                </a:lnTo>
                <a:lnTo>
                  <a:pt x="549630" y="52755"/>
                </a:lnTo>
                <a:lnTo>
                  <a:pt x="539559" y="30238"/>
                </a:lnTo>
                <a:lnTo>
                  <a:pt x="536117" y="22542"/>
                </a:lnTo>
                <a:lnTo>
                  <a:pt x="536117" y="52755"/>
                </a:lnTo>
                <a:lnTo>
                  <a:pt x="517461" y="52755"/>
                </a:lnTo>
                <a:lnTo>
                  <a:pt x="526796" y="30238"/>
                </a:lnTo>
                <a:lnTo>
                  <a:pt x="536117" y="52755"/>
                </a:lnTo>
                <a:lnTo>
                  <a:pt x="536117" y="22542"/>
                </a:lnTo>
                <a:lnTo>
                  <a:pt x="533590" y="16878"/>
                </a:lnTo>
                <a:lnTo>
                  <a:pt x="520141" y="16878"/>
                </a:lnTo>
                <a:lnTo>
                  <a:pt x="493941" y="75679"/>
                </a:lnTo>
                <a:lnTo>
                  <a:pt x="507885" y="75679"/>
                </a:lnTo>
                <a:lnTo>
                  <a:pt x="513105" y="63068"/>
                </a:lnTo>
                <a:lnTo>
                  <a:pt x="540397" y="63068"/>
                </a:lnTo>
                <a:lnTo>
                  <a:pt x="545604" y="75679"/>
                </a:lnTo>
                <a:lnTo>
                  <a:pt x="559879" y="75679"/>
                </a:lnTo>
                <a:close/>
              </a:path>
              <a:path w="1156335" h="76835">
                <a:moveTo>
                  <a:pt x="648919" y="40398"/>
                </a:moveTo>
                <a:lnTo>
                  <a:pt x="647573" y="35242"/>
                </a:lnTo>
                <a:lnTo>
                  <a:pt x="643140" y="28054"/>
                </a:lnTo>
                <a:lnTo>
                  <a:pt x="642124" y="26403"/>
                </a:lnTo>
                <a:lnTo>
                  <a:pt x="638327" y="22961"/>
                </a:lnTo>
                <a:lnTo>
                  <a:pt x="635038" y="21336"/>
                </a:lnTo>
                <a:lnTo>
                  <a:pt x="635038" y="52158"/>
                </a:lnTo>
                <a:lnTo>
                  <a:pt x="633399" y="56324"/>
                </a:lnTo>
                <a:lnTo>
                  <a:pt x="626389" y="62877"/>
                </a:lnTo>
                <a:lnTo>
                  <a:pt x="621715" y="64503"/>
                </a:lnTo>
                <a:lnTo>
                  <a:pt x="603402" y="64503"/>
                </a:lnTo>
                <a:lnTo>
                  <a:pt x="603402" y="28054"/>
                </a:lnTo>
                <a:lnTo>
                  <a:pt x="621715" y="28054"/>
                </a:lnTo>
                <a:lnTo>
                  <a:pt x="626389" y="29692"/>
                </a:lnTo>
                <a:lnTo>
                  <a:pt x="633399" y="36233"/>
                </a:lnTo>
                <a:lnTo>
                  <a:pt x="635025" y="40398"/>
                </a:lnTo>
                <a:lnTo>
                  <a:pt x="635038" y="52158"/>
                </a:lnTo>
                <a:lnTo>
                  <a:pt x="635038" y="21336"/>
                </a:lnTo>
                <a:lnTo>
                  <a:pt x="628535" y="18110"/>
                </a:lnTo>
                <a:lnTo>
                  <a:pt x="622896" y="16891"/>
                </a:lnTo>
                <a:lnTo>
                  <a:pt x="589800" y="16891"/>
                </a:lnTo>
                <a:lnTo>
                  <a:pt x="589800" y="75679"/>
                </a:lnTo>
                <a:lnTo>
                  <a:pt x="622896" y="75679"/>
                </a:lnTo>
                <a:lnTo>
                  <a:pt x="628535" y="74460"/>
                </a:lnTo>
                <a:lnTo>
                  <a:pt x="638327" y="69583"/>
                </a:lnTo>
                <a:lnTo>
                  <a:pt x="642124" y="66167"/>
                </a:lnTo>
                <a:lnTo>
                  <a:pt x="643140" y="64503"/>
                </a:lnTo>
                <a:lnTo>
                  <a:pt x="647573" y="57327"/>
                </a:lnTo>
                <a:lnTo>
                  <a:pt x="648919" y="52158"/>
                </a:lnTo>
                <a:lnTo>
                  <a:pt x="648919" y="40398"/>
                </a:lnTo>
                <a:close/>
              </a:path>
              <a:path w="1156335" h="76835">
                <a:moveTo>
                  <a:pt x="705421" y="64770"/>
                </a:moveTo>
                <a:lnTo>
                  <a:pt x="673404" y="64770"/>
                </a:lnTo>
                <a:lnTo>
                  <a:pt x="673404" y="51168"/>
                </a:lnTo>
                <a:lnTo>
                  <a:pt x="700709" y="51168"/>
                </a:lnTo>
                <a:lnTo>
                  <a:pt x="700709" y="40576"/>
                </a:lnTo>
                <a:lnTo>
                  <a:pt x="673404" y="40576"/>
                </a:lnTo>
                <a:lnTo>
                  <a:pt x="673404" y="27813"/>
                </a:lnTo>
                <a:lnTo>
                  <a:pt x="704329" y="27813"/>
                </a:lnTo>
                <a:lnTo>
                  <a:pt x="704329" y="16878"/>
                </a:lnTo>
                <a:lnTo>
                  <a:pt x="659879" y="16878"/>
                </a:lnTo>
                <a:lnTo>
                  <a:pt x="659879" y="75692"/>
                </a:lnTo>
                <a:lnTo>
                  <a:pt x="705421" y="75692"/>
                </a:lnTo>
                <a:lnTo>
                  <a:pt x="705421" y="64770"/>
                </a:lnTo>
                <a:close/>
              </a:path>
              <a:path w="1156335" h="76835">
                <a:moveTo>
                  <a:pt x="792416" y="26301"/>
                </a:moveTo>
                <a:lnTo>
                  <a:pt x="789635" y="22936"/>
                </a:lnTo>
                <a:lnTo>
                  <a:pt x="786155" y="20358"/>
                </a:lnTo>
                <a:lnTo>
                  <a:pt x="777951" y="16789"/>
                </a:lnTo>
                <a:lnTo>
                  <a:pt x="773328" y="15887"/>
                </a:lnTo>
                <a:lnTo>
                  <a:pt x="762203" y="15887"/>
                </a:lnTo>
                <a:lnTo>
                  <a:pt x="736320" y="40474"/>
                </a:lnTo>
                <a:lnTo>
                  <a:pt x="736320" y="52120"/>
                </a:lnTo>
                <a:lnTo>
                  <a:pt x="737704" y="57340"/>
                </a:lnTo>
                <a:lnTo>
                  <a:pt x="743242" y="66573"/>
                </a:lnTo>
                <a:lnTo>
                  <a:pt x="747052" y="70192"/>
                </a:lnTo>
                <a:lnTo>
                  <a:pt x="751903" y="72783"/>
                </a:lnTo>
                <a:lnTo>
                  <a:pt x="756742" y="75399"/>
                </a:lnTo>
                <a:lnTo>
                  <a:pt x="762177" y="76695"/>
                </a:lnTo>
                <a:lnTo>
                  <a:pt x="773252" y="76695"/>
                </a:lnTo>
                <a:lnTo>
                  <a:pt x="777875" y="75793"/>
                </a:lnTo>
                <a:lnTo>
                  <a:pt x="786155" y="72224"/>
                </a:lnTo>
                <a:lnTo>
                  <a:pt x="789635" y="69608"/>
                </a:lnTo>
                <a:lnTo>
                  <a:pt x="792416" y="66192"/>
                </a:lnTo>
                <a:lnTo>
                  <a:pt x="783691" y="58140"/>
                </a:lnTo>
                <a:lnTo>
                  <a:pt x="779716" y="62788"/>
                </a:lnTo>
                <a:lnTo>
                  <a:pt x="774801" y="65112"/>
                </a:lnTo>
                <a:lnTo>
                  <a:pt x="765263" y="65112"/>
                </a:lnTo>
                <a:lnTo>
                  <a:pt x="762012" y="64300"/>
                </a:lnTo>
                <a:lnTo>
                  <a:pt x="756323" y="61112"/>
                </a:lnTo>
                <a:lnTo>
                  <a:pt x="754087" y="58889"/>
                </a:lnTo>
                <a:lnTo>
                  <a:pt x="750887" y="53187"/>
                </a:lnTo>
                <a:lnTo>
                  <a:pt x="750087" y="49936"/>
                </a:lnTo>
                <a:lnTo>
                  <a:pt x="750087" y="42659"/>
                </a:lnTo>
                <a:lnTo>
                  <a:pt x="765263" y="27482"/>
                </a:lnTo>
                <a:lnTo>
                  <a:pt x="774801" y="27482"/>
                </a:lnTo>
                <a:lnTo>
                  <a:pt x="779716" y="29756"/>
                </a:lnTo>
                <a:lnTo>
                  <a:pt x="783691" y="34366"/>
                </a:lnTo>
                <a:lnTo>
                  <a:pt x="792416" y="26301"/>
                </a:lnTo>
                <a:close/>
              </a:path>
              <a:path w="1156335" h="76835">
                <a:moveTo>
                  <a:pt x="854163" y="16891"/>
                </a:moveTo>
                <a:lnTo>
                  <a:pt x="840727" y="16891"/>
                </a:lnTo>
                <a:lnTo>
                  <a:pt x="840727" y="54737"/>
                </a:lnTo>
                <a:lnTo>
                  <a:pt x="839609" y="58737"/>
                </a:lnTo>
                <a:lnTo>
                  <a:pt x="835126" y="63830"/>
                </a:lnTo>
                <a:lnTo>
                  <a:pt x="831875" y="65100"/>
                </a:lnTo>
                <a:lnTo>
                  <a:pt x="818883" y="65100"/>
                </a:lnTo>
                <a:lnTo>
                  <a:pt x="814527" y="59842"/>
                </a:lnTo>
                <a:lnTo>
                  <a:pt x="814527" y="16891"/>
                </a:lnTo>
                <a:lnTo>
                  <a:pt x="800912" y="16891"/>
                </a:lnTo>
                <a:lnTo>
                  <a:pt x="800912" y="58432"/>
                </a:lnTo>
                <a:lnTo>
                  <a:pt x="803249" y="65074"/>
                </a:lnTo>
                <a:lnTo>
                  <a:pt x="807923" y="69710"/>
                </a:lnTo>
                <a:lnTo>
                  <a:pt x="812596" y="74358"/>
                </a:lnTo>
                <a:lnTo>
                  <a:pt x="819137" y="76682"/>
                </a:lnTo>
                <a:lnTo>
                  <a:pt x="835939" y="76682"/>
                </a:lnTo>
                <a:lnTo>
                  <a:pt x="842479" y="74358"/>
                </a:lnTo>
                <a:lnTo>
                  <a:pt x="851827" y="65074"/>
                </a:lnTo>
                <a:lnTo>
                  <a:pt x="854163" y="58432"/>
                </a:lnTo>
                <a:lnTo>
                  <a:pt x="854163" y="16891"/>
                </a:lnTo>
                <a:close/>
              </a:path>
              <a:path w="1156335" h="76835">
                <a:moveTo>
                  <a:pt x="911428" y="64592"/>
                </a:moveTo>
                <a:lnTo>
                  <a:pt x="881938" y="64592"/>
                </a:lnTo>
                <a:lnTo>
                  <a:pt x="881938" y="16878"/>
                </a:lnTo>
                <a:lnTo>
                  <a:pt x="868337" y="16878"/>
                </a:lnTo>
                <a:lnTo>
                  <a:pt x="868337" y="75692"/>
                </a:lnTo>
                <a:lnTo>
                  <a:pt x="911428" y="75692"/>
                </a:lnTo>
                <a:lnTo>
                  <a:pt x="911428" y="64592"/>
                </a:lnTo>
                <a:close/>
              </a:path>
              <a:path w="1156335" h="76835">
                <a:moveTo>
                  <a:pt x="958151" y="16891"/>
                </a:moveTo>
                <a:lnTo>
                  <a:pt x="906919" y="16891"/>
                </a:lnTo>
                <a:lnTo>
                  <a:pt x="906919" y="27965"/>
                </a:lnTo>
                <a:lnTo>
                  <a:pt x="925728" y="27965"/>
                </a:lnTo>
                <a:lnTo>
                  <a:pt x="925728" y="75679"/>
                </a:lnTo>
                <a:lnTo>
                  <a:pt x="939330" y="75679"/>
                </a:lnTo>
                <a:lnTo>
                  <a:pt x="939330" y="27965"/>
                </a:lnTo>
                <a:lnTo>
                  <a:pt x="958151" y="27965"/>
                </a:lnTo>
                <a:lnTo>
                  <a:pt x="958151" y="16891"/>
                </a:lnTo>
                <a:close/>
              </a:path>
              <a:path w="1156335" h="76835">
                <a:moveTo>
                  <a:pt x="1018921" y="16891"/>
                </a:moveTo>
                <a:lnTo>
                  <a:pt x="1005484" y="16891"/>
                </a:lnTo>
                <a:lnTo>
                  <a:pt x="1005484" y="54737"/>
                </a:lnTo>
                <a:lnTo>
                  <a:pt x="1004354" y="58737"/>
                </a:lnTo>
                <a:lnTo>
                  <a:pt x="999883" y="63830"/>
                </a:lnTo>
                <a:lnTo>
                  <a:pt x="996632" y="65100"/>
                </a:lnTo>
                <a:lnTo>
                  <a:pt x="983640" y="65100"/>
                </a:lnTo>
                <a:lnTo>
                  <a:pt x="979271" y="59842"/>
                </a:lnTo>
                <a:lnTo>
                  <a:pt x="979271" y="16891"/>
                </a:lnTo>
                <a:lnTo>
                  <a:pt x="965657" y="16891"/>
                </a:lnTo>
                <a:lnTo>
                  <a:pt x="965657" y="58432"/>
                </a:lnTo>
                <a:lnTo>
                  <a:pt x="968006" y="65074"/>
                </a:lnTo>
                <a:lnTo>
                  <a:pt x="972680" y="69710"/>
                </a:lnTo>
                <a:lnTo>
                  <a:pt x="977353" y="74358"/>
                </a:lnTo>
                <a:lnTo>
                  <a:pt x="983894" y="76682"/>
                </a:lnTo>
                <a:lnTo>
                  <a:pt x="1000696" y="76682"/>
                </a:lnTo>
                <a:lnTo>
                  <a:pt x="1007224" y="74358"/>
                </a:lnTo>
                <a:lnTo>
                  <a:pt x="1016584" y="65074"/>
                </a:lnTo>
                <a:lnTo>
                  <a:pt x="1018921" y="58432"/>
                </a:lnTo>
                <a:lnTo>
                  <a:pt x="1018921" y="16891"/>
                </a:lnTo>
                <a:close/>
              </a:path>
              <a:path w="1156335" h="76835">
                <a:moveTo>
                  <a:pt x="1085151" y="75679"/>
                </a:moveTo>
                <a:lnTo>
                  <a:pt x="1073721" y="59296"/>
                </a:lnTo>
                <a:lnTo>
                  <a:pt x="1071968" y="56781"/>
                </a:lnTo>
                <a:lnTo>
                  <a:pt x="1075817" y="55105"/>
                </a:lnTo>
                <a:lnTo>
                  <a:pt x="1078814" y="52679"/>
                </a:lnTo>
                <a:lnTo>
                  <a:pt x="1081608" y="48463"/>
                </a:lnTo>
                <a:lnTo>
                  <a:pt x="1083005" y="46355"/>
                </a:lnTo>
                <a:lnTo>
                  <a:pt x="1084059" y="42583"/>
                </a:lnTo>
                <a:lnTo>
                  <a:pt x="1084059" y="33858"/>
                </a:lnTo>
                <a:lnTo>
                  <a:pt x="1083017" y="30060"/>
                </a:lnTo>
                <a:lnTo>
                  <a:pt x="1081646" y="27965"/>
                </a:lnTo>
                <a:lnTo>
                  <a:pt x="1078877" y="23685"/>
                </a:lnTo>
                <a:lnTo>
                  <a:pt x="1075918" y="21221"/>
                </a:lnTo>
                <a:lnTo>
                  <a:pt x="1070292" y="18681"/>
                </a:lnTo>
                <a:lnTo>
                  <a:pt x="1070292" y="34912"/>
                </a:lnTo>
                <a:lnTo>
                  <a:pt x="1070292" y="41465"/>
                </a:lnTo>
                <a:lnTo>
                  <a:pt x="1069213" y="43992"/>
                </a:lnTo>
                <a:lnTo>
                  <a:pt x="1064958" y="47574"/>
                </a:lnTo>
                <a:lnTo>
                  <a:pt x="1061859" y="48463"/>
                </a:lnTo>
                <a:lnTo>
                  <a:pt x="1046683" y="48463"/>
                </a:lnTo>
                <a:lnTo>
                  <a:pt x="1046683" y="27965"/>
                </a:lnTo>
                <a:lnTo>
                  <a:pt x="1061859" y="27965"/>
                </a:lnTo>
                <a:lnTo>
                  <a:pt x="1064958" y="28841"/>
                </a:lnTo>
                <a:lnTo>
                  <a:pt x="1069213" y="32385"/>
                </a:lnTo>
                <a:lnTo>
                  <a:pt x="1070292" y="34912"/>
                </a:lnTo>
                <a:lnTo>
                  <a:pt x="1070292" y="18681"/>
                </a:lnTo>
                <a:lnTo>
                  <a:pt x="1068260" y="17754"/>
                </a:lnTo>
                <a:lnTo>
                  <a:pt x="1063726" y="16891"/>
                </a:lnTo>
                <a:lnTo>
                  <a:pt x="1033068" y="16891"/>
                </a:lnTo>
                <a:lnTo>
                  <a:pt x="1033068" y="75679"/>
                </a:lnTo>
                <a:lnTo>
                  <a:pt x="1046683" y="75679"/>
                </a:lnTo>
                <a:lnTo>
                  <a:pt x="1046683" y="59296"/>
                </a:lnTo>
                <a:lnTo>
                  <a:pt x="1059192" y="59296"/>
                </a:lnTo>
                <a:lnTo>
                  <a:pt x="1070533" y="75679"/>
                </a:lnTo>
                <a:lnTo>
                  <a:pt x="1085151" y="75679"/>
                </a:lnTo>
                <a:close/>
              </a:path>
              <a:path w="1156335" h="76835">
                <a:moveTo>
                  <a:pt x="1156068" y="75679"/>
                </a:moveTo>
                <a:lnTo>
                  <a:pt x="1150429" y="63068"/>
                </a:lnTo>
                <a:lnTo>
                  <a:pt x="1145819" y="52755"/>
                </a:lnTo>
                <a:lnTo>
                  <a:pt x="1135748" y="30238"/>
                </a:lnTo>
                <a:lnTo>
                  <a:pt x="1132306" y="22542"/>
                </a:lnTo>
                <a:lnTo>
                  <a:pt x="1132306" y="52755"/>
                </a:lnTo>
                <a:lnTo>
                  <a:pt x="1113650" y="52755"/>
                </a:lnTo>
                <a:lnTo>
                  <a:pt x="1122984" y="30238"/>
                </a:lnTo>
                <a:lnTo>
                  <a:pt x="1132306" y="52755"/>
                </a:lnTo>
                <a:lnTo>
                  <a:pt x="1132306" y="22542"/>
                </a:lnTo>
                <a:lnTo>
                  <a:pt x="1129779" y="16878"/>
                </a:lnTo>
                <a:lnTo>
                  <a:pt x="1116342" y="16878"/>
                </a:lnTo>
                <a:lnTo>
                  <a:pt x="1090129" y="75679"/>
                </a:lnTo>
                <a:lnTo>
                  <a:pt x="1104074" y="75679"/>
                </a:lnTo>
                <a:lnTo>
                  <a:pt x="1109294" y="63068"/>
                </a:lnTo>
                <a:lnTo>
                  <a:pt x="1136586" y="63068"/>
                </a:lnTo>
                <a:lnTo>
                  <a:pt x="1141793" y="75679"/>
                </a:lnTo>
                <a:lnTo>
                  <a:pt x="1156068" y="75679"/>
                </a:lnTo>
                <a:close/>
              </a:path>
            </a:pathLst>
          </a:custGeom>
          <a:solidFill>
            <a:srgbClr val="9D9FA2"/>
          </a:solidFill>
        </p:spPr>
        <p:txBody>
          <a:bodyPr wrap="square" lIns="0" tIns="0" rIns="0" bIns="0" rtlCol="0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7" name="Rectangle 27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8" name="Rectangle 28"/>
          <p:cNvSpPr>
            <a:spLocks noChangeArrowheads="1"/>
          </p:cNvSpPr>
          <p:nvPr/>
        </p:nvSpPr>
        <p:spPr bwMode="auto">
          <a:xfrm>
            <a:off x="0" y="4572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1072242" y="1250921"/>
            <a:ext cx="473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Dirección General de Desarrollo Cultural</a:t>
            </a:r>
          </a:p>
          <a:p>
            <a:pPr algn="ctr"/>
            <a:r>
              <a:rPr lang="es-MX" sz="1600" dirty="0" smtClean="0"/>
              <a:t>Ingreso al Programa Nacional de Salas de Lectura</a:t>
            </a:r>
            <a:endParaRPr lang="es-MX" sz="1600" dirty="0"/>
          </a:p>
        </p:txBody>
      </p:sp>
      <p:sp>
        <p:nvSpPr>
          <p:cNvPr id="18" name="17 Rectángulo redondeado"/>
          <p:cNvSpPr/>
          <p:nvPr/>
        </p:nvSpPr>
        <p:spPr>
          <a:xfrm>
            <a:off x="1752859" y="1923699"/>
            <a:ext cx="642039" cy="314744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37 Rectángulo redondeado"/>
          <p:cNvSpPr/>
          <p:nvPr/>
        </p:nvSpPr>
        <p:spPr>
          <a:xfrm>
            <a:off x="1417423" y="2710719"/>
            <a:ext cx="1420078" cy="516827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29 CuadroTexto"/>
          <p:cNvSpPr txBox="1"/>
          <p:nvPr/>
        </p:nvSpPr>
        <p:spPr>
          <a:xfrm>
            <a:off x="1806803" y="1923699"/>
            <a:ext cx="8301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/>
              <a:t>Inicio</a:t>
            </a:r>
            <a:endParaRPr lang="es-MX" sz="1200" dirty="0"/>
          </a:p>
        </p:txBody>
      </p:sp>
      <p:sp>
        <p:nvSpPr>
          <p:cNvPr id="40" name="39 CuadroTexto"/>
          <p:cNvSpPr txBox="1"/>
          <p:nvPr/>
        </p:nvSpPr>
        <p:spPr>
          <a:xfrm>
            <a:off x="1359809" y="4372033"/>
            <a:ext cx="1497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/>
              <a:t>Emite la Convocatoria al Diplomado de Mediación Lectora</a:t>
            </a:r>
            <a:endParaRPr lang="es-MX" sz="1200" dirty="0"/>
          </a:p>
        </p:txBody>
      </p:sp>
      <p:sp>
        <p:nvSpPr>
          <p:cNvPr id="41" name="40 CuadroTexto"/>
          <p:cNvSpPr txBox="1"/>
          <p:nvPr/>
        </p:nvSpPr>
        <p:spPr>
          <a:xfrm>
            <a:off x="1345415" y="2699792"/>
            <a:ext cx="1497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/>
              <a:t>Dirección General de Desarrollo Cultural</a:t>
            </a:r>
            <a:endParaRPr lang="es-MX" sz="1200" dirty="0"/>
          </a:p>
        </p:txBody>
      </p:sp>
      <p:sp>
        <p:nvSpPr>
          <p:cNvPr id="43" name="42 CuadroTexto"/>
          <p:cNvSpPr txBox="1"/>
          <p:nvPr/>
        </p:nvSpPr>
        <p:spPr>
          <a:xfrm>
            <a:off x="1359809" y="3592832"/>
            <a:ext cx="1497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/>
              <a:t>Programa Nacional de Salas de Lectura</a:t>
            </a:r>
            <a:endParaRPr lang="es-MX" sz="1200" dirty="0"/>
          </a:p>
        </p:txBody>
      </p:sp>
      <p:sp>
        <p:nvSpPr>
          <p:cNvPr id="2051" name="2050 Flecha abajo"/>
          <p:cNvSpPr/>
          <p:nvPr/>
        </p:nvSpPr>
        <p:spPr>
          <a:xfrm>
            <a:off x="1913720" y="2267744"/>
            <a:ext cx="329079" cy="439224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054" name="2053 Rectángulo"/>
          <p:cNvSpPr/>
          <p:nvPr/>
        </p:nvSpPr>
        <p:spPr>
          <a:xfrm>
            <a:off x="1417424" y="4355976"/>
            <a:ext cx="1420078" cy="8470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49 CuadroTexto"/>
          <p:cNvSpPr txBox="1"/>
          <p:nvPr/>
        </p:nvSpPr>
        <p:spPr>
          <a:xfrm>
            <a:off x="1345415" y="5601800"/>
            <a:ext cx="1497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/>
              <a:t>Voluntarios cursan Diplomado de Mediación Lectora</a:t>
            </a:r>
            <a:endParaRPr lang="es-MX" sz="1200" dirty="0"/>
          </a:p>
        </p:txBody>
      </p:sp>
      <p:sp>
        <p:nvSpPr>
          <p:cNvPr id="51" name="50 Rectángulo"/>
          <p:cNvSpPr/>
          <p:nvPr/>
        </p:nvSpPr>
        <p:spPr>
          <a:xfrm>
            <a:off x="1411096" y="5528051"/>
            <a:ext cx="1426405" cy="7920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2" name="51 CuadroTexto"/>
          <p:cNvSpPr txBox="1"/>
          <p:nvPr/>
        </p:nvSpPr>
        <p:spPr>
          <a:xfrm>
            <a:off x="1340768" y="7166029"/>
            <a:ext cx="1497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/>
              <a:t>Aprueban el Diplomado de Mediación Lectora</a:t>
            </a:r>
            <a:endParaRPr lang="es-MX" sz="1200" dirty="0"/>
          </a:p>
        </p:txBody>
      </p:sp>
      <p:sp>
        <p:nvSpPr>
          <p:cNvPr id="53" name="52 Rectángulo"/>
          <p:cNvSpPr/>
          <p:nvPr/>
        </p:nvSpPr>
        <p:spPr>
          <a:xfrm>
            <a:off x="3065073" y="6735246"/>
            <a:ext cx="1426405" cy="70013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4" name="53 Rectángulo redondeado"/>
          <p:cNvSpPr/>
          <p:nvPr/>
        </p:nvSpPr>
        <p:spPr>
          <a:xfrm>
            <a:off x="1417423" y="3550335"/>
            <a:ext cx="1420078" cy="516827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5" name="54 Flecha abajo"/>
          <p:cNvSpPr/>
          <p:nvPr/>
        </p:nvSpPr>
        <p:spPr>
          <a:xfrm>
            <a:off x="1921479" y="3240860"/>
            <a:ext cx="337840" cy="275259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1" name="60 Flecha curvada hacia la izquierda"/>
          <p:cNvSpPr/>
          <p:nvPr/>
        </p:nvSpPr>
        <p:spPr>
          <a:xfrm rot="5400000" flipV="1">
            <a:off x="2722598" y="7107730"/>
            <a:ext cx="741098" cy="2796661"/>
          </a:xfrm>
          <a:prstGeom prst="curvedLef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061" name="2060 Rombo"/>
          <p:cNvSpPr/>
          <p:nvPr/>
        </p:nvSpPr>
        <p:spPr>
          <a:xfrm>
            <a:off x="1340768" y="6876256"/>
            <a:ext cx="1501581" cy="1353299"/>
          </a:xfrm>
          <a:prstGeom prst="diamond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n>
                <a:solidFill>
                  <a:schemeClr val="tx1"/>
                </a:solidFill>
              </a:ln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3" name="62 Flecha abajo"/>
          <p:cNvSpPr/>
          <p:nvPr/>
        </p:nvSpPr>
        <p:spPr>
          <a:xfrm>
            <a:off x="1935129" y="6320139"/>
            <a:ext cx="341743" cy="556117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4" name="63 CuadroTexto"/>
          <p:cNvSpPr txBox="1"/>
          <p:nvPr/>
        </p:nvSpPr>
        <p:spPr>
          <a:xfrm>
            <a:off x="2924944" y="7646945"/>
            <a:ext cx="680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 smtClean="0"/>
              <a:t>No</a:t>
            </a:r>
            <a:endParaRPr lang="es-MX" sz="1200" b="1" dirty="0"/>
          </a:p>
        </p:txBody>
      </p:sp>
      <p:sp>
        <p:nvSpPr>
          <p:cNvPr id="65" name="64 CuadroTexto"/>
          <p:cNvSpPr txBox="1"/>
          <p:nvPr/>
        </p:nvSpPr>
        <p:spPr>
          <a:xfrm>
            <a:off x="3038630" y="6769114"/>
            <a:ext cx="1497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/>
              <a:t>Se invitan a asistir a actividades de Fomento a la Lectura</a:t>
            </a:r>
            <a:endParaRPr lang="es-MX" sz="1200" dirty="0"/>
          </a:p>
        </p:txBody>
      </p:sp>
      <p:sp>
        <p:nvSpPr>
          <p:cNvPr id="2062" name="2061 Flecha doblada hacia arriba"/>
          <p:cNvSpPr/>
          <p:nvPr/>
        </p:nvSpPr>
        <p:spPr>
          <a:xfrm>
            <a:off x="2506595" y="7435379"/>
            <a:ext cx="1433311" cy="700133"/>
          </a:xfrm>
          <a:prstGeom prst="bentUp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8" name="67 CuadroTexto"/>
          <p:cNvSpPr txBox="1"/>
          <p:nvPr/>
        </p:nvSpPr>
        <p:spPr>
          <a:xfrm>
            <a:off x="2652489" y="8494905"/>
            <a:ext cx="680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 smtClean="0"/>
              <a:t>Si</a:t>
            </a:r>
            <a:endParaRPr lang="es-MX" sz="1200" b="1" dirty="0"/>
          </a:p>
        </p:txBody>
      </p:sp>
      <p:sp>
        <p:nvSpPr>
          <p:cNvPr id="69" name="68 CuadroTexto"/>
          <p:cNvSpPr txBox="1"/>
          <p:nvPr/>
        </p:nvSpPr>
        <p:spPr>
          <a:xfrm>
            <a:off x="4091466" y="2859865"/>
            <a:ext cx="1497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/>
              <a:t>Se realiza proyecto para solicitar Salas de Lectura</a:t>
            </a:r>
            <a:endParaRPr lang="es-MX" sz="1200" dirty="0"/>
          </a:p>
        </p:txBody>
      </p:sp>
      <p:sp>
        <p:nvSpPr>
          <p:cNvPr id="70" name="69 Rectángulo"/>
          <p:cNvSpPr/>
          <p:nvPr/>
        </p:nvSpPr>
        <p:spPr>
          <a:xfrm>
            <a:off x="4149081" y="2843808"/>
            <a:ext cx="1420078" cy="6623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1" name="70 Flecha curvada hacia la izquierda"/>
          <p:cNvSpPr/>
          <p:nvPr/>
        </p:nvSpPr>
        <p:spPr>
          <a:xfrm rot="5400000" flipH="1" flipV="1">
            <a:off x="3517323" y="1304167"/>
            <a:ext cx="873532" cy="2120497"/>
          </a:xfrm>
          <a:prstGeom prst="curvedLef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72" name="71 CuadroTexto"/>
          <p:cNvSpPr txBox="1"/>
          <p:nvPr/>
        </p:nvSpPr>
        <p:spPr>
          <a:xfrm>
            <a:off x="4091466" y="3894311"/>
            <a:ext cx="1497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/>
              <a:t>Ingresa al Programa Salas de Lectura</a:t>
            </a:r>
            <a:endParaRPr lang="es-MX" sz="1200" dirty="0"/>
          </a:p>
        </p:txBody>
      </p:sp>
      <p:sp>
        <p:nvSpPr>
          <p:cNvPr id="73" name="72 Rectángulo"/>
          <p:cNvSpPr/>
          <p:nvPr/>
        </p:nvSpPr>
        <p:spPr>
          <a:xfrm>
            <a:off x="4149081" y="3878254"/>
            <a:ext cx="1420078" cy="47772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73 Flecha abajo"/>
          <p:cNvSpPr/>
          <p:nvPr/>
        </p:nvSpPr>
        <p:spPr>
          <a:xfrm>
            <a:off x="4790931" y="3506197"/>
            <a:ext cx="337840" cy="345723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75" name="74 Flecha abajo"/>
          <p:cNvSpPr/>
          <p:nvPr/>
        </p:nvSpPr>
        <p:spPr>
          <a:xfrm>
            <a:off x="4797152" y="4384609"/>
            <a:ext cx="337840" cy="331407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76" name="75 CuadroTexto"/>
          <p:cNvSpPr txBox="1"/>
          <p:nvPr/>
        </p:nvSpPr>
        <p:spPr>
          <a:xfrm>
            <a:off x="4091466" y="4789765"/>
            <a:ext cx="1497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/>
              <a:t>Se entrega Acervo y se da capacitación continua</a:t>
            </a:r>
            <a:endParaRPr lang="es-MX" sz="1200" dirty="0"/>
          </a:p>
        </p:txBody>
      </p:sp>
      <p:sp>
        <p:nvSpPr>
          <p:cNvPr id="77" name="76 Rectángulo"/>
          <p:cNvSpPr/>
          <p:nvPr/>
        </p:nvSpPr>
        <p:spPr>
          <a:xfrm>
            <a:off x="4149081" y="4773708"/>
            <a:ext cx="1420078" cy="6623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8" name="77 Flecha abajo"/>
          <p:cNvSpPr/>
          <p:nvPr/>
        </p:nvSpPr>
        <p:spPr>
          <a:xfrm>
            <a:off x="4775442" y="5464729"/>
            <a:ext cx="337840" cy="403415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80" name="79 Flecha abajo"/>
          <p:cNvSpPr/>
          <p:nvPr/>
        </p:nvSpPr>
        <p:spPr>
          <a:xfrm>
            <a:off x="1904959" y="4080717"/>
            <a:ext cx="337840" cy="275259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81" name="80 Flecha abajo"/>
          <p:cNvSpPr/>
          <p:nvPr/>
        </p:nvSpPr>
        <p:spPr>
          <a:xfrm>
            <a:off x="1921479" y="5229363"/>
            <a:ext cx="337840" cy="275259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82" name="81 CuadroTexto"/>
          <p:cNvSpPr txBox="1"/>
          <p:nvPr/>
        </p:nvSpPr>
        <p:spPr>
          <a:xfrm>
            <a:off x="4091466" y="5929497"/>
            <a:ext cx="1497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/>
              <a:t>Realiza sesiones con invitados.</a:t>
            </a:r>
            <a:endParaRPr lang="es-MX" sz="1200" dirty="0"/>
          </a:p>
        </p:txBody>
      </p:sp>
      <p:sp>
        <p:nvSpPr>
          <p:cNvPr id="83" name="82 Rectángulo"/>
          <p:cNvSpPr/>
          <p:nvPr/>
        </p:nvSpPr>
        <p:spPr>
          <a:xfrm>
            <a:off x="4149081" y="5913440"/>
            <a:ext cx="1420078" cy="47772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4" name="83 Rectángulo redondeado"/>
          <p:cNvSpPr/>
          <p:nvPr/>
        </p:nvSpPr>
        <p:spPr>
          <a:xfrm>
            <a:off x="4653136" y="6849544"/>
            <a:ext cx="642039" cy="314744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5" name="84 CuadroTexto"/>
          <p:cNvSpPr txBox="1"/>
          <p:nvPr/>
        </p:nvSpPr>
        <p:spPr>
          <a:xfrm>
            <a:off x="4759131" y="6849544"/>
            <a:ext cx="8301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/>
              <a:t>Fin</a:t>
            </a:r>
            <a:endParaRPr lang="es-MX" sz="1200" dirty="0"/>
          </a:p>
        </p:txBody>
      </p:sp>
      <p:sp>
        <p:nvSpPr>
          <p:cNvPr id="86" name="85 Flecha abajo"/>
          <p:cNvSpPr/>
          <p:nvPr/>
        </p:nvSpPr>
        <p:spPr>
          <a:xfrm>
            <a:off x="4775442" y="6410995"/>
            <a:ext cx="337840" cy="403415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n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02017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86</Words>
  <Application>Microsoft Office PowerPoint</Application>
  <PresentationFormat>Presentación en pantalla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Fidel Navarro</dc:creator>
  <cp:lastModifiedBy>Fidel Navarro</cp:lastModifiedBy>
  <cp:revision>7</cp:revision>
  <dcterms:created xsi:type="dcterms:W3CDTF">2024-04-09T20:34:12Z</dcterms:created>
  <dcterms:modified xsi:type="dcterms:W3CDTF">2024-04-09T21:24:33Z</dcterms:modified>
</cp:coreProperties>
</file>