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</p:sldIdLst>
  <p:sldSz cx="6858000" cy="9144000" type="screen4x3"/>
  <p:notesSz cx="7010400" cy="9296400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8673" autoAdjust="0"/>
    <p:restoredTop sz="86364" autoAdjust="0"/>
  </p:normalViewPr>
  <p:slideViewPr>
    <p:cSldViewPr>
      <p:cViewPr>
        <p:scale>
          <a:sx n="130" d="100"/>
          <a:sy n="130" d="100"/>
        </p:scale>
        <p:origin x="-846" y="-7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7CF2E1-86B5-48E5-B7FB-C60475968B1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2E0D4B-66E9-4A92-953E-6A4C9C4EB47B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D15849-688B-46A1-B0F2-069F45EC0CA1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750255-4576-4E74-A7A7-22FDBE5652E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AFF131-E919-44BE-8730-88F114B0A2F6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7227B9-0861-4351-B464-F182D131673B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7E5B7C-105B-4ADF-8DEE-C10C96632081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EAF9CB-3026-46DF-9651-0A0BE388AE32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0DF040-3E1C-4E2F-965B-5288F5A61CB3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6728DC-5E08-45BC-B898-837DBD5904EB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9E6985-55AA-45AC-8B5B-C88B1016D330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 smtClean="0"/>
              <a:t>Haga clic para modificar el estilo de texto del patrón</a:t>
            </a:r>
          </a:p>
          <a:p>
            <a:pPr lvl="1"/>
            <a:r>
              <a:rPr lang="es-ES_tradnl" altLang="es-MX" smtClean="0"/>
              <a:t>Segundo nivel</a:t>
            </a:r>
          </a:p>
          <a:p>
            <a:pPr lvl="2"/>
            <a:r>
              <a:rPr lang="es-ES_tradnl" altLang="es-MX" smtClean="0"/>
              <a:t>Tercer nivel</a:t>
            </a:r>
          </a:p>
          <a:p>
            <a:pPr lvl="3"/>
            <a:r>
              <a:rPr lang="es-ES_tradnl" altLang="es-MX" smtClean="0"/>
              <a:t>Cuarto nivel</a:t>
            </a:r>
          </a:p>
          <a:p>
            <a:pPr lvl="4"/>
            <a:r>
              <a:rPr lang="es-ES_tradnl" altLang="es-MX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05CB413F-85D5-485D-8619-2EA2A25BE785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1"/>
          <p:cNvSpPr>
            <a:spLocks noChangeArrowheads="1"/>
          </p:cNvSpPr>
          <p:nvPr/>
        </p:nvSpPr>
        <p:spPr bwMode="auto">
          <a:xfrm>
            <a:off x="1600200" y="7462838"/>
            <a:ext cx="1081088" cy="7493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/>
          </a:p>
        </p:txBody>
      </p:sp>
      <p:sp>
        <p:nvSpPr>
          <p:cNvPr id="2051" name="Rectangle 31"/>
          <p:cNvSpPr>
            <a:spLocks noChangeArrowheads="1"/>
          </p:cNvSpPr>
          <p:nvPr/>
        </p:nvSpPr>
        <p:spPr bwMode="auto">
          <a:xfrm>
            <a:off x="333375" y="7461250"/>
            <a:ext cx="1081088" cy="7493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/>
          </a:p>
        </p:txBody>
      </p:sp>
      <p:sp>
        <p:nvSpPr>
          <p:cNvPr id="2052" name="Line 56"/>
          <p:cNvSpPr>
            <a:spLocks noChangeShapeType="1"/>
          </p:cNvSpPr>
          <p:nvPr/>
        </p:nvSpPr>
        <p:spPr bwMode="auto">
          <a:xfrm>
            <a:off x="6124575" y="704215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53" name="Rectangle 31"/>
          <p:cNvSpPr>
            <a:spLocks noChangeArrowheads="1"/>
          </p:cNvSpPr>
          <p:nvPr/>
        </p:nvSpPr>
        <p:spPr bwMode="auto">
          <a:xfrm>
            <a:off x="5516563" y="7461250"/>
            <a:ext cx="1081087" cy="744538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/>
          </a:p>
        </p:txBody>
      </p:sp>
      <p:sp>
        <p:nvSpPr>
          <p:cNvPr id="2054" name="Rectangle 31"/>
          <p:cNvSpPr>
            <a:spLocks noChangeArrowheads="1"/>
          </p:cNvSpPr>
          <p:nvPr/>
        </p:nvSpPr>
        <p:spPr bwMode="auto">
          <a:xfrm>
            <a:off x="1054100" y="6043613"/>
            <a:ext cx="1438275" cy="52546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/>
          </a:p>
        </p:txBody>
      </p:sp>
      <p:sp>
        <p:nvSpPr>
          <p:cNvPr id="2055" name="Rectangle 31"/>
          <p:cNvSpPr>
            <a:spLocks noChangeArrowheads="1"/>
          </p:cNvSpPr>
          <p:nvPr/>
        </p:nvSpPr>
        <p:spPr bwMode="auto">
          <a:xfrm>
            <a:off x="4362450" y="5354638"/>
            <a:ext cx="1438275" cy="52705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/>
          </a:p>
        </p:txBody>
      </p:sp>
      <p:sp>
        <p:nvSpPr>
          <p:cNvPr id="2056" name="Rectangle 31"/>
          <p:cNvSpPr>
            <a:spLocks noChangeArrowheads="1"/>
          </p:cNvSpPr>
          <p:nvPr/>
        </p:nvSpPr>
        <p:spPr bwMode="auto">
          <a:xfrm>
            <a:off x="4357688" y="4606925"/>
            <a:ext cx="1438275" cy="525463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/>
          </a:p>
        </p:txBody>
      </p:sp>
      <p:sp>
        <p:nvSpPr>
          <p:cNvPr id="2057" name="Rectangle 10"/>
          <p:cNvSpPr>
            <a:spLocks noChangeArrowheads="1"/>
          </p:cNvSpPr>
          <p:nvPr/>
        </p:nvSpPr>
        <p:spPr bwMode="auto">
          <a:xfrm>
            <a:off x="4343400" y="3759200"/>
            <a:ext cx="1447800" cy="552450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chemeClr val="accent2"/>
              </a:solidFill>
            </a:endParaRP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4338638" y="3009900"/>
            <a:ext cx="1447800" cy="536575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chemeClr val="accent2"/>
              </a:solidFill>
            </a:endParaRPr>
          </a:p>
        </p:txBody>
      </p:sp>
      <p:sp>
        <p:nvSpPr>
          <p:cNvPr id="2059" name="Rectangle 10"/>
          <p:cNvSpPr>
            <a:spLocks noChangeArrowheads="1"/>
          </p:cNvSpPr>
          <p:nvPr/>
        </p:nvSpPr>
        <p:spPr bwMode="auto">
          <a:xfrm>
            <a:off x="1066800" y="3808413"/>
            <a:ext cx="1447800" cy="538162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chemeClr val="accent2"/>
              </a:solidFill>
            </a:endParaRPr>
          </a:p>
        </p:txBody>
      </p:sp>
      <p:sp>
        <p:nvSpPr>
          <p:cNvPr id="2060" name="Rectangle 31"/>
          <p:cNvSpPr>
            <a:spLocks noChangeArrowheads="1"/>
          </p:cNvSpPr>
          <p:nvPr/>
        </p:nvSpPr>
        <p:spPr bwMode="auto">
          <a:xfrm>
            <a:off x="4211638" y="7454900"/>
            <a:ext cx="1081087" cy="744538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/>
          </a:p>
        </p:txBody>
      </p:sp>
      <p:sp>
        <p:nvSpPr>
          <p:cNvPr id="2061" name="Rectangle 31"/>
          <p:cNvSpPr>
            <a:spLocks noChangeArrowheads="1"/>
          </p:cNvSpPr>
          <p:nvPr/>
        </p:nvSpPr>
        <p:spPr bwMode="auto">
          <a:xfrm>
            <a:off x="2894013" y="7448550"/>
            <a:ext cx="1081087" cy="762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/>
          </a:p>
        </p:txBody>
      </p:sp>
      <p:sp>
        <p:nvSpPr>
          <p:cNvPr id="2062" name="Line 5"/>
          <p:cNvSpPr>
            <a:spLocks noChangeShapeType="1"/>
          </p:cNvSpPr>
          <p:nvPr/>
        </p:nvSpPr>
        <p:spPr bwMode="auto">
          <a:xfrm flipH="1">
            <a:off x="3424238" y="1268413"/>
            <a:ext cx="3175" cy="5835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3" name="Rectangle 7"/>
          <p:cNvSpPr>
            <a:spLocks noChangeArrowheads="1"/>
          </p:cNvSpPr>
          <p:nvPr/>
        </p:nvSpPr>
        <p:spPr bwMode="auto">
          <a:xfrm>
            <a:off x="2700338" y="838520"/>
            <a:ext cx="1447800" cy="5334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eaLnBrk="1" hangingPunct="1">
              <a:defRPr/>
            </a:pPr>
            <a:endParaRPr lang="es-MX" dirty="0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64" name="Line 4"/>
          <p:cNvSpPr>
            <a:spLocks noChangeShapeType="1"/>
          </p:cNvSpPr>
          <p:nvPr/>
        </p:nvSpPr>
        <p:spPr bwMode="auto">
          <a:xfrm>
            <a:off x="2465388" y="1757363"/>
            <a:ext cx="2143125" cy="9525"/>
          </a:xfrm>
          <a:prstGeom prst="line">
            <a:avLst/>
          </a:prstGeom>
          <a:noFill/>
          <a:ln w="63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65" name="Rectangle 7"/>
          <p:cNvSpPr>
            <a:spLocks noChangeArrowheads="1"/>
          </p:cNvSpPr>
          <p:nvPr/>
        </p:nvSpPr>
        <p:spPr bwMode="auto">
          <a:xfrm>
            <a:off x="2617788" y="2225675"/>
            <a:ext cx="1579562" cy="53340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/>
          </a:p>
        </p:txBody>
      </p:sp>
      <p:sp>
        <p:nvSpPr>
          <p:cNvPr id="2066" name="Line 8"/>
          <p:cNvSpPr>
            <a:spLocks noChangeShapeType="1"/>
          </p:cNvSpPr>
          <p:nvPr/>
        </p:nvSpPr>
        <p:spPr bwMode="auto">
          <a:xfrm>
            <a:off x="2617788" y="2486025"/>
            <a:ext cx="157956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67" name="Text Box 9"/>
          <p:cNvSpPr txBox="1">
            <a:spLocks noChangeArrowheads="1"/>
          </p:cNvSpPr>
          <p:nvPr/>
        </p:nvSpPr>
        <p:spPr bwMode="auto">
          <a:xfrm>
            <a:off x="2641600" y="2246313"/>
            <a:ext cx="152717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/>
              <a:t>Dirección General</a:t>
            </a:r>
            <a:endParaRPr lang="es-ES" altLang="es-MX" sz="800" b="1"/>
          </a:p>
        </p:txBody>
      </p:sp>
      <p:sp>
        <p:nvSpPr>
          <p:cNvPr id="2068" name="Text Box 13"/>
          <p:cNvSpPr txBox="1">
            <a:spLocks noChangeArrowheads="1"/>
          </p:cNvSpPr>
          <p:nvPr/>
        </p:nvSpPr>
        <p:spPr bwMode="auto">
          <a:xfrm>
            <a:off x="2760222" y="249145"/>
            <a:ext cx="3526297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s-MX" altLang="es-MX" sz="1600" b="1" dirty="0"/>
              <a:t>DIRECCIÓN GENERAL</a:t>
            </a:r>
          </a:p>
          <a:p>
            <a:pPr eaLnBrk="1" hangingPunct="1"/>
            <a:r>
              <a:rPr lang="es-MX" altLang="es-MX" sz="1000" b="1" dirty="0"/>
              <a:t>ESTRUCTURA ORGÁNICA AL 30 DE NOVIEMBRE 2021</a:t>
            </a:r>
            <a:endParaRPr lang="es-ES" altLang="es-MX" sz="1000" b="1" dirty="0"/>
          </a:p>
        </p:txBody>
      </p:sp>
      <p:sp>
        <p:nvSpPr>
          <p:cNvPr id="2069" name="Text Box 18"/>
          <p:cNvSpPr txBox="1">
            <a:spLocks noChangeArrowheads="1"/>
          </p:cNvSpPr>
          <p:nvPr/>
        </p:nvSpPr>
        <p:spPr bwMode="auto">
          <a:xfrm>
            <a:off x="2703513" y="1032195"/>
            <a:ext cx="14033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/>
              <a:t>Junta de Gobierno</a:t>
            </a:r>
          </a:p>
          <a:p>
            <a:pPr algn="ctr" eaLnBrk="1" hangingPunct="1"/>
            <a:endParaRPr lang="es-ES" altLang="es-MX" sz="800" b="1"/>
          </a:p>
        </p:txBody>
      </p:sp>
      <p:sp>
        <p:nvSpPr>
          <p:cNvPr id="2070" name="Rectangle 19"/>
          <p:cNvSpPr>
            <a:spLocks noChangeArrowheads="1"/>
          </p:cNvSpPr>
          <p:nvPr/>
        </p:nvSpPr>
        <p:spPr bwMode="auto">
          <a:xfrm>
            <a:off x="4424363" y="1492250"/>
            <a:ext cx="1447800" cy="533400"/>
          </a:xfrm>
          <a:prstGeom prst="rect">
            <a:avLst/>
          </a:prstGeom>
          <a:solidFill>
            <a:schemeClr val="bg1"/>
          </a:solidFill>
          <a:ln w="38100" cmpd="dbl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/>
          </a:p>
        </p:txBody>
      </p:sp>
      <p:sp>
        <p:nvSpPr>
          <p:cNvPr id="2071" name="Text Box 20"/>
          <p:cNvSpPr txBox="1">
            <a:spLocks noChangeArrowheads="1"/>
          </p:cNvSpPr>
          <p:nvPr/>
        </p:nvSpPr>
        <p:spPr bwMode="auto">
          <a:xfrm>
            <a:off x="4572000" y="1614488"/>
            <a:ext cx="11398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s-MX" altLang="es-MX" sz="800" b="1"/>
              <a:t>Consejo Consultivo</a:t>
            </a:r>
            <a:endParaRPr lang="es-ES" altLang="es-MX" sz="800" b="1"/>
          </a:p>
        </p:txBody>
      </p:sp>
      <p:sp>
        <p:nvSpPr>
          <p:cNvPr id="2072" name="Text Box 26"/>
          <p:cNvSpPr txBox="1">
            <a:spLocks noChangeArrowheads="1"/>
          </p:cNvSpPr>
          <p:nvPr/>
        </p:nvSpPr>
        <p:spPr bwMode="auto">
          <a:xfrm>
            <a:off x="2768600" y="2533650"/>
            <a:ext cx="131921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altLang="es-MX" sz="500">
                <a:latin typeface="Arial Unicode MS" pitchFamily="34" charset="-128"/>
              </a:rPr>
              <a:t>ING. JOSE ENRIQUE TORRES LOPEZ</a:t>
            </a:r>
            <a:endParaRPr lang="es-ES" altLang="es-MX" sz="500">
              <a:latin typeface="Arial Unicode MS" pitchFamily="34" charset="-128"/>
            </a:endParaRPr>
          </a:p>
        </p:txBody>
      </p:sp>
      <p:sp>
        <p:nvSpPr>
          <p:cNvPr id="2073" name="Rectangle 31"/>
          <p:cNvSpPr>
            <a:spLocks noChangeArrowheads="1"/>
          </p:cNvSpPr>
          <p:nvPr/>
        </p:nvSpPr>
        <p:spPr bwMode="auto">
          <a:xfrm>
            <a:off x="1058863" y="2986088"/>
            <a:ext cx="1452562" cy="619125"/>
          </a:xfrm>
          <a:prstGeom prst="rect">
            <a:avLst/>
          </a:prstGeom>
          <a:solidFill>
            <a:schemeClr val="bg1"/>
          </a:solidFill>
          <a:ln w="19050" algn="ctr">
            <a:solidFill>
              <a:srgbClr val="2D2DB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/>
          </a:p>
        </p:txBody>
      </p:sp>
      <p:sp>
        <p:nvSpPr>
          <p:cNvPr id="2074" name="Text Box 33"/>
          <p:cNvSpPr txBox="1">
            <a:spLocks noChangeArrowheads="1"/>
          </p:cNvSpPr>
          <p:nvPr/>
        </p:nvSpPr>
        <p:spPr bwMode="auto">
          <a:xfrm>
            <a:off x="1192213" y="3054350"/>
            <a:ext cx="120808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s-MX" altLang="es-MX" sz="800" b="1"/>
              <a:t>Secretaría Particular </a:t>
            </a:r>
            <a:endParaRPr lang="es-ES" altLang="es-MX" sz="800" b="1"/>
          </a:p>
        </p:txBody>
      </p:sp>
      <p:sp>
        <p:nvSpPr>
          <p:cNvPr id="2075" name="Rectangle 40"/>
          <p:cNvSpPr>
            <a:spLocks noChangeArrowheads="1"/>
          </p:cNvSpPr>
          <p:nvPr/>
        </p:nvSpPr>
        <p:spPr bwMode="auto">
          <a:xfrm>
            <a:off x="1066800" y="1527175"/>
            <a:ext cx="1387475" cy="5016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lIns="91427" tIns="45713" rIns="91427" bIns="45713" anchor="ctr"/>
          <a:lstStyle/>
          <a:p>
            <a:pPr algn="ctr"/>
            <a:endParaRPr lang="es-MX" altLang="es-MX" sz="300">
              <a:latin typeface="Arial Unicode MS" pitchFamily="34" charset="-128"/>
            </a:endParaRPr>
          </a:p>
          <a:p>
            <a:pPr algn="ctr"/>
            <a:endParaRPr lang="es-MX" altLang="es-MX" sz="300">
              <a:latin typeface="Arial Unicode MS" pitchFamily="34" charset="-128"/>
            </a:endParaRPr>
          </a:p>
        </p:txBody>
      </p:sp>
      <p:sp>
        <p:nvSpPr>
          <p:cNvPr id="2076" name="Line 42"/>
          <p:cNvSpPr>
            <a:spLocks noChangeShapeType="1"/>
          </p:cNvSpPr>
          <p:nvPr/>
        </p:nvSpPr>
        <p:spPr bwMode="auto">
          <a:xfrm>
            <a:off x="1052513" y="1754188"/>
            <a:ext cx="1422400" cy="3175"/>
          </a:xfrm>
          <a:prstGeom prst="line">
            <a:avLst/>
          </a:prstGeom>
          <a:noFill/>
          <a:ln w="9525">
            <a:solidFill>
              <a:srgbClr val="339966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77" name="Text Box 40"/>
          <p:cNvSpPr txBox="1">
            <a:spLocks noChangeArrowheads="1"/>
          </p:cNvSpPr>
          <p:nvPr/>
        </p:nvSpPr>
        <p:spPr bwMode="auto">
          <a:xfrm>
            <a:off x="1068388" y="1528763"/>
            <a:ext cx="13731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/>
              <a:t>Contraloría Interna</a:t>
            </a:r>
            <a:endParaRPr lang="es-ES" altLang="es-MX" sz="800" b="1"/>
          </a:p>
        </p:txBody>
      </p:sp>
      <p:sp>
        <p:nvSpPr>
          <p:cNvPr id="2078" name="Text Box 33"/>
          <p:cNvSpPr txBox="1">
            <a:spLocks noChangeArrowheads="1"/>
          </p:cNvSpPr>
          <p:nvPr/>
        </p:nvSpPr>
        <p:spPr bwMode="auto">
          <a:xfrm>
            <a:off x="4351338" y="5391150"/>
            <a:ext cx="145573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/>
              <a:t>Dirección Jurídica</a:t>
            </a:r>
            <a:endParaRPr lang="es-ES" altLang="es-MX" sz="800" b="1"/>
          </a:p>
        </p:txBody>
      </p:sp>
      <p:sp>
        <p:nvSpPr>
          <p:cNvPr id="2079" name="Text Box 34"/>
          <p:cNvSpPr txBox="1">
            <a:spLocks noChangeArrowheads="1"/>
          </p:cNvSpPr>
          <p:nvPr/>
        </p:nvSpPr>
        <p:spPr bwMode="auto">
          <a:xfrm>
            <a:off x="4378325" y="5684838"/>
            <a:ext cx="1389063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>
                <a:latin typeface="Arial Unicode MS" pitchFamily="34" charset="-128"/>
              </a:rPr>
              <a:t> LIC. JOSE ANTONIO LUGO ALVAREZ</a:t>
            </a:r>
            <a:endParaRPr lang="es-ES" altLang="es-MX" sz="500">
              <a:latin typeface="Arial Unicode MS" pitchFamily="34" charset="-128"/>
            </a:endParaRPr>
          </a:p>
        </p:txBody>
      </p:sp>
      <p:sp>
        <p:nvSpPr>
          <p:cNvPr id="2080" name="Text Box 59"/>
          <p:cNvSpPr txBox="1">
            <a:spLocks noChangeArrowheads="1"/>
          </p:cNvSpPr>
          <p:nvPr/>
        </p:nvSpPr>
        <p:spPr bwMode="auto">
          <a:xfrm>
            <a:off x="1154113" y="4879975"/>
            <a:ext cx="1325562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s-MX" sz="500">
                <a:latin typeface="Arial Unicode MS" pitchFamily="34" charset="-128"/>
              </a:rPr>
              <a:t>LIC.RAÚL MARTÍNEZ DE LEÓN</a:t>
            </a:r>
            <a:r>
              <a:rPr lang="en-US" altLang="es-MX" sz="500" u="sng">
                <a:latin typeface="Arial Unicode MS" pitchFamily="34" charset="-128"/>
              </a:rPr>
              <a:t>                                      </a:t>
            </a:r>
          </a:p>
        </p:txBody>
      </p:sp>
      <p:sp>
        <p:nvSpPr>
          <p:cNvPr id="2081" name="Rectangle 10"/>
          <p:cNvSpPr>
            <a:spLocks noChangeArrowheads="1"/>
          </p:cNvSpPr>
          <p:nvPr/>
        </p:nvSpPr>
        <p:spPr bwMode="auto">
          <a:xfrm>
            <a:off x="1060450" y="4600575"/>
            <a:ext cx="1447800" cy="552450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chemeClr val="accent2"/>
              </a:solidFill>
            </a:endParaRPr>
          </a:p>
        </p:txBody>
      </p:sp>
      <p:sp>
        <p:nvSpPr>
          <p:cNvPr id="2082" name="Text Box 38"/>
          <p:cNvSpPr txBox="1">
            <a:spLocks noChangeArrowheads="1"/>
          </p:cNvSpPr>
          <p:nvPr/>
        </p:nvSpPr>
        <p:spPr bwMode="auto">
          <a:xfrm>
            <a:off x="1049338" y="3868738"/>
            <a:ext cx="14795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s-MX" sz="800" b="1"/>
              <a:t>Unid</a:t>
            </a:r>
            <a:r>
              <a:rPr lang="es-MX" altLang="es-MX" sz="800" b="1"/>
              <a:t>ad de </a:t>
            </a:r>
            <a:r>
              <a:rPr lang="en-US" altLang="es-MX" sz="800" b="1"/>
              <a:t>Proyectos</a:t>
            </a:r>
          </a:p>
        </p:txBody>
      </p:sp>
      <p:sp>
        <p:nvSpPr>
          <p:cNvPr id="2083" name="Text Box 59"/>
          <p:cNvSpPr txBox="1">
            <a:spLocks noChangeArrowheads="1"/>
          </p:cNvSpPr>
          <p:nvPr/>
        </p:nvSpPr>
        <p:spPr bwMode="auto">
          <a:xfrm>
            <a:off x="1065213" y="4144963"/>
            <a:ext cx="1482725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s-MX" sz="500">
                <a:latin typeface="Arial Unicode MS" pitchFamily="34" charset="-128"/>
              </a:rPr>
              <a:t>ING. EZEQUIEL UBALDO DUR</a:t>
            </a:r>
            <a:r>
              <a:rPr lang="es-MX" altLang="es-MX" sz="500">
                <a:latin typeface="Arial Unicode MS" pitchFamily="34" charset="-128"/>
              </a:rPr>
              <a:t>Á</a:t>
            </a:r>
            <a:r>
              <a:rPr lang="en-US" altLang="es-MX" sz="500">
                <a:latin typeface="Arial Unicode MS" pitchFamily="34" charset="-128"/>
              </a:rPr>
              <a:t>N DE ANDA</a:t>
            </a:r>
          </a:p>
        </p:txBody>
      </p:sp>
      <p:sp>
        <p:nvSpPr>
          <p:cNvPr id="2084" name="Text Box 33"/>
          <p:cNvSpPr txBox="1">
            <a:spLocks noChangeArrowheads="1"/>
          </p:cNvSpPr>
          <p:nvPr/>
        </p:nvSpPr>
        <p:spPr bwMode="auto">
          <a:xfrm>
            <a:off x="4333875" y="3757613"/>
            <a:ext cx="14525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/>
              <a:t>Unidad de Comunicación Social y  Cultura del Agua</a:t>
            </a:r>
            <a:endParaRPr lang="es-ES" altLang="es-MX" sz="800" b="1"/>
          </a:p>
        </p:txBody>
      </p:sp>
      <p:sp>
        <p:nvSpPr>
          <p:cNvPr id="2085" name="Text Box 33"/>
          <p:cNvSpPr txBox="1">
            <a:spLocks noChangeArrowheads="1"/>
          </p:cNvSpPr>
          <p:nvPr/>
        </p:nvSpPr>
        <p:spPr bwMode="auto">
          <a:xfrm>
            <a:off x="1068388" y="6022975"/>
            <a:ext cx="14128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/>
              <a:t>Director de la Unidad de Planeación Estratégica</a:t>
            </a:r>
          </a:p>
        </p:txBody>
      </p:sp>
      <p:sp>
        <p:nvSpPr>
          <p:cNvPr id="2086" name="Text Box 34"/>
          <p:cNvSpPr txBox="1">
            <a:spLocks noChangeArrowheads="1"/>
          </p:cNvSpPr>
          <p:nvPr/>
        </p:nvSpPr>
        <p:spPr bwMode="auto">
          <a:xfrm>
            <a:off x="1057275" y="6380163"/>
            <a:ext cx="142875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>
                <a:latin typeface="Arial Unicode MS" pitchFamily="34" charset="-128"/>
              </a:rPr>
              <a:t>LEM. JUAN ARTURO CHAVEZ GAYTAN </a:t>
            </a:r>
            <a:endParaRPr lang="es-ES" altLang="es-MX" sz="500">
              <a:latin typeface="Arial Unicode MS" pitchFamily="34" charset="-128"/>
            </a:endParaRPr>
          </a:p>
        </p:txBody>
      </p:sp>
      <p:sp>
        <p:nvSpPr>
          <p:cNvPr id="2087" name="Rectangle 31"/>
          <p:cNvSpPr>
            <a:spLocks noChangeArrowheads="1"/>
          </p:cNvSpPr>
          <p:nvPr/>
        </p:nvSpPr>
        <p:spPr bwMode="auto">
          <a:xfrm>
            <a:off x="1069975" y="5303838"/>
            <a:ext cx="1438275" cy="52705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/>
          </a:p>
        </p:txBody>
      </p:sp>
      <p:sp>
        <p:nvSpPr>
          <p:cNvPr id="2088" name="Text Box 33"/>
          <p:cNvSpPr txBox="1">
            <a:spLocks noChangeArrowheads="1"/>
          </p:cNvSpPr>
          <p:nvPr/>
        </p:nvSpPr>
        <p:spPr bwMode="auto">
          <a:xfrm>
            <a:off x="1028700" y="5284788"/>
            <a:ext cx="151606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/>
              <a:t>Unidad de</a:t>
            </a:r>
          </a:p>
          <a:p>
            <a:pPr algn="ctr" eaLnBrk="1" hangingPunct="1"/>
            <a:r>
              <a:rPr lang="es-MX" altLang="es-MX" sz="800" b="1"/>
              <a:t>Auditoria Interna</a:t>
            </a:r>
            <a:endParaRPr lang="es-ES" altLang="es-MX" sz="800" b="1"/>
          </a:p>
        </p:txBody>
      </p:sp>
      <p:sp>
        <p:nvSpPr>
          <p:cNvPr id="2089" name="Text Box 33"/>
          <p:cNvSpPr txBox="1">
            <a:spLocks noChangeArrowheads="1"/>
          </p:cNvSpPr>
          <p:nvPr/>
        </p:nvSpPr>
        <p:spPr bwMode="auto">
          <a:xfrm>
            <a:off x="4330700" y="4597400"/>
            <a:ext cx="150018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/>
              <a:t>Unidad </a:t>
            </a:r>
          </a:p>
          <a:p>
            <a:pPr algn="ctr" eaLnBrk="1" hangingPunct="1"/>
            <a:r>
              <a:rPr lang="es-MX" altLang="es-MX" sz="800" b="1"/>
              <a:t>de Informática y Sistemas</a:t>
            </a:r>
            <a:endParaRPr lang="es-ES" altLang="es-MX" sz="800" b="1"/>
          </a:p>
        </p:txBody>
      </p:sp>
      <p:sp>
        <p:nvSpPr>
          <p:cNvPr id="2090" name="Text Box 34"/>
          <p:cNvSpPr txBox="1">
            <a:spLocks noChangeArrowheads="1"/>
          </p:cNvSpPr>
          <p:nvPr/>
        </p:nvSpPr>
        <p:spPr bwMode="auto">
          <a:xfrm>
            <a:off x="4360863" y="4957763"/>
            <a:ext cx="1428750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latin typeface="Arial Unicode MS" pitchFamily="34" charset="-128"/>
              </a:rPr>
              <a:t>ING. MIGUEL ANGEL RAMIREZ RAYON</a:t>
            </a:r>
          </a:p>
        </p:txBody>
      </p:sp>
      <p:sp>
        <p:nvSpPr>
          <p:cNvPr id="2091" name="Text Box 34"/>
          <p:cNvSpPr txBox="1">
            <a:spLocks noChangeArrowheads="1"/>
          </p:cNvSpPr>
          <p:nvPr/>
        </p:nvSpPr>
        <p:spPr bwMode="auto">
          <a:xfrm>
            <a:off x="111125" y="7970838"/>
            <a:ext cx="98425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endParaRPr lang="es-ES" altLang="es-MX" sz="700"/>
          </a:p>
        </p:txBody>
      </p:sp>
      <p:sp>
        <p:nvSpPr>
          <p:cNvPr id="2092" name="Text Box 33"/>
          <p:cNvSpPr txBox="1">
            <a:spLocks noChangeArrowheads="1"/>
          </p:cNvSpPr>
          <p:nvPr/>
        </p:nvSpPr>
        <p:spPr bwMode="auto">
          <a:xfrm>
            <a:off x="250825" y="7470775"/>
            <a:ext cx="1265238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/>
              <a:t>Dirección </a:t>
            </a:r>
          </a:p>
          <a:p>
            <a:pPr algn="ctr" eaLnBrk="1" hangingPunct="1"/>
            <a:r>
              <a:rPr lang="es-MX" altLang="es-MX" sz="800" b="1"/>
              <a:t>de Administración </a:t>
            </a:r>
          </a:p>
          <a:p>
            <a:pPr algn="ctr" eaLnBrk="1" hangingPunct="1"/>
            <a:r>
              <a:rPr lang="es-MX" altLang="es-MX" sz="800" b="1"/>
              <a:t>y Finanzas</a:t>
            </a:r>
          </a:p>
          <a:p>
            <a:pPr algn="ctr" eaLnBrk="1" hangingPunct="1"/>
            <a:endParaRPr lang="es-ES" altLang="es-MX" sz="700" b="1"/>
          </a:p>
        </p:txBody>
      </p:sp>
      <p:sp>
        <p:nvSpPr>
          <p:cNvPr id="2093" name="Text Box 33"/>
          <p:cNvSpPr txBox="1">
            <a:spLocks noChangeArrowheads="1"/>
          </p:cNvSpPr>
          <p:nvPr/>
        </p:nvSpPr>
        <p:spPr bwMode="auto">
          <a:xfrm>
            <a:off x="1600200" y="7466013"/>
            <a:ext cx="1079500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/>
              <a:t>Dirección de Comercialización</a:t>
            </a:r>
            <a:endParaRPr lang="es-MX" altLang="es-MX" sz="800"/>
          </a:p>
          <a:p>
            <a:pPr algn="ctr" eaLnBrk="1" hangingPunct="1"/>
            <a:endParaRPr lang="es-MX" altLang="es-MX" sz="5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 eaLnBrk="1" hangingPunct="1"/>
            <a:endParaRPr lang="es-MX" altLang="es-MX" sz="800" b="1"/>
          </a:p>
          <a:p>
            <a:pPr algn="ctr" eaLnBrk="1" hangingPunct="1"/>
            <a:endParaRPr lang="es-ES" altLang="es-MX" sz="700" b="1"/>
          </a:p>
          <a:p>
            <a:pPr algn="ctr" eaLnBrk="1" hangingPunct="1"/>
            <a:r>
              <a:rPr lang="es-MX" altLang="es-MX" sz="800" b="1"/>
              <a:t>	</a:t>
            </a:r>
          </a:p>
        </p:txBody>
      </p:sp>
      <p:sp>
        <p:nvSpPr>
          <p:cNvPr id="2094" name="Text Box 34"/>
          <p:cNvSpPr txBox="1">
            <a:spLocks noChangeArrowheads="1"/>
          </p:cNvSpPr>
          <p:nvPr/>
        </p:nvSpPr>
        <p:spPr bwMode="auto">
          <a:xfrm>
            <a:off x="1606550" y="7931150"/>
            <a:ext cx="107156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>
                <a:latin typeface="Arial Unicode MS" pitchFamily="34" charset="-128"/>
              </a:rPr>
              <a:t>LIC. FRANCISCO LEOPOLDO CAMPOS ZAVALA</a:t>
            </a:r>
          </a:p>
        </p:txBody>
      </p:sp>
      <p:sp>
        <p:nvSpPr>
          <p:cNvPr id="2095" name="Text Box 33"/>
          <p:cNvSpPr txBox="1">
            <a:spLocks noChangeArrowheads="1"/>
          </p:cNvSpPr>
          <p:nvPr/>
        </p:nvSpPr>
        <p:spPr bwMode="auto">
          <a:xfrm>
            <a:off x="2757488" y="7462838"/>
            <a:ext cx="13573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/>
              <a:t>Dirección de</a:t>
            </a:r>
          </a:p>
          <a:p>
            <a:pPr algn="ctr" eaLnBrk="1" hangingPunct="1"/>
            <a:r>
              <a:rPr lang="es-MX" altLang="es-MX" sz="800" b="1"/>
              <a:t> Operación y Mantto. </a:t>
            </a:r>
          </a:p>
          <a:p>
            <a:pPr algn="ctr" eaLnBrk="1" hangingPunct="1"/>
            <a:endParaRPr lang="es-ES" altLang="es-MX" sz="800" b="1"/>
          </a:p>
        </p:txBody>
      </p:sp>
      <p:sp>
        <p:nvSpPr>
          <p:cNvPr id="2096" name="Line 32"/>
          <p:cNvSpPr>
            <a:spLocks noChangeShapeType="1"/>
          </p:cNvSpPr>
          <p:nvPr/>
        </p:nvSpPr>
        <p:spPr bwMode="auto">
          <a:xfrm flipV="1">
            <a:off x="2905125" y="7893050"/>
            <a:ext cx="1057275" cy="31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7" name="Text Box 34"/>
          <p:cNvSpPr txBox="1">
            <a:spLocks noChangeArrowheads="1"/>
          </p:cNvSpPr>
          <p:nvPr/>
        </p:nvSpPr>
        <p:spPr bwMode="auto">
          <a:xfrm>
            <a:off x="3001963" y="7888288"/>
            <a:ext cx="868362" cy="33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endParaRPr lang="es-ES" altLang="es-MX" sz="500">
              <a:latin typeface="Arial Unicode MS" pitchFamily="34" charset="-128"/>
            </a:endParaRPr>
          </a:p>
          <a:p>
            <a:pPr algn="ctr" eaLnBrk="1" hangingPunct="1">
              <a:lnSpc>
                <a:spcPts val="200"/>
              </a:lnSpc>
            </a:pPr>
            <a:r>
              <a:rPr lang="es-ES" altLang="es-MX" sz="500">
                <a:latin typeface="Arial Unicode MS" pitchFamily="34" charset="-128"/>
              </a:rPr>
              <a:t>ING. JORGE ENRIQUE</a:t>
            </a:r>
          </a:p>
          <a:p>
            <a:pPr algn="ctr" eaLnBrk="1" hangingPunct="1">
              <a:lnSpc>
                <a:spcPts val="200"/>
              </a:lnSpc>
            </a:pPr>
            <a:endParaRPr lang="es-ES" altLang="es-MX" sz="500">
              <a:latin typeface="Arial Unicode MS" pitchFamily="34" charset="-128"/>
            </a:endParaRPr>
          </a:p>
          <a:p>
            <a:pPr algn="ctr" eaLnBrk="1" hangingPunct="1">
              <a:lnSpc>
                <a:spcPts val="200"/>
              </a:lnSpc>
            </a:pPr>
            <a:endParaRPr lang="es-ES" altLang="es-MX" sz="500">
              <a:latin typeface="Arial Unicode MS" pitchFamily="34" charset="-128"/>
            </a:endParaRPr>
          </a:p>
          <a:p>
            <a:pPr algn="ctr" eaLnBrk="1" hangingPunct="1">
              <a:lnSpc>
                <a:spcPts val="200"/>
              </a:lnSpc>
            </a:pPr>
            <a:r>
              <a:rPr lang="es-ES" altLang="es-MX" sz="500">
                <a:latin typeface="Arial Unicode MS" pitchFamily="34" charset="-128"/>
              </a:rPr>
              <a:t>CINSEL GUTIERREZ </a:t>
            </a:r>
          </a:p>
          <a:p>
            <a:pPr algn="ctr" eaLnBrk="1" hangingPunct="1">
              <a:lnSpc>
                <a:spcPts val="200"/>
              </a:lnSpc>
            </a:pPr>
            <a:endParaRPr lang="es-ES" altLang="es-MX" sz="500">
              <a:latin typeface="Arial Unicode MS" pitchFamily="34" charset="-128"/>
            </a:endParaRPr>
          </a:p>
          <a:p>
            <a:pPr algn="ctr" eaLnBrk="1" hangingPunct="1">
              <a:lnSpc>
                <a:spcPts val="200"/>
              </a:lnSpc>
            </a:pPr>
            <a:endParaRPr lang="es-ES" altLang="es-MX" sz="500">
              <a:latin typeface="Arial Unicode MS" pitchFamily="34" charset="-128"/>
            </a:endParaRPr>
          </a:p>
        </p:txBody>
      </p:sp>
      <p:sp>
        <p:nvSpPr>
          <p:cNvPr id="2098" name="Text Box 33"/>
          <p:cNvSpPr txBox="1">
            <a:spLocks noChangeArrowheads="1"/>
          </p:cNvSpPr>
          <p:nvPr/>
        </p:nvSpPr>
        <p:spPr bwMode="auto">
          <a:xfrm>
            <a:off x="4202113" y="7462838"/>
            <a:ext cx="11049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/>
              <a:t>Dirección de  Construcción</a:t>
            </a:r>
            <a:endParaRPr lang="es-ES" altLang="es-MX" sz="800" b="1"/>
          </a:p>
        </p:txBody>
      </p:sp>
      <p:sp>
        <p:nvSpPr>
          <p:cNvPr id="2099" name="Text Box 34"/>
          <p:cNvSpPr txBox="1">
            <a:spLocks noChangeArrowheads="1"/>
          </p:cNvSpPr>
          <p:nvPr/>
        </p:nvSpPr>
        <p:spPr bwMode="auto">
          <a:xfrm>
            <a:off x="4187825" y="7926388"/>
            <a:ext cx="1117600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>
                <a:latin typeface="Arial Unicode MS" pitchFamily="34" charset="-128"/>
              </a:rPr>
              <a:t>ING. ENRIQUE JAVIER GONZALEZ TOSTADO</a:t>
            </a:r>
            <a:endParaRPr lang="es-ES" altLang="es-MX" sz="500">
              <a:latin typeface="Arial Unicode MS" pitchFamily="34" charset="-128"/>
            </a:endParaRPr>
          </a:p>
        </p:txBody>
      </p:sp>
      <p:sp>
        <p:nvSpPr>
          <p:cNvPr id="2100" name="Text Box 33"/>
          <p:cNvSpPr txBox="1">
            <a:spLocks noChangeArrowheads="1"/>
          </p:cNvSpPr>
          <p:nvPr/>
        </p:nvSpPr>
        <p:spPr bwMode="auto">
          <a:xfrm>
            <a:off x="5465763" y="7461250"/>
            <a:ext cx="1177925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700" b="1"/>
              <a:t>Delegación de Soledad</a:t>
            </a:r>
          </a:p>
          <a:p>
            <a:pPr algn="ctr" eaLnBrk="1" hangingPunct="1"/>
            <a:r>
              <a:rPr lang="es-MX" altLang="es-MX" sz="700" b="1"/>
              <a:t> de Graciano Sánchez  y Cerro de San Pedro</a:t>
            </a:r>
            <a:endParaRPr lang="es-ES" altLang="es-MX" sz="700" b="1"/>
          </a:p>
        </p:txBody>
      </p:sp>
      <p:sp>
        <p:nvSpPr>
          <p:cNvPr id="2101" name="Line 32"/>
          <p:cNvSpPr>
            <a:spLocks noChangeShapeType="1"/>
          </p:cNvSpPr>
          <p:nvPr/>
        </p:nvSpPr>
        <p:spPr bwMode="auto">
          <a:xfrm flipV="1">
            <a:off x="4224338" y="7893050"/>
            <a:ext cx="1057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2" name="Line 32"/>
          <p:cNvSpPr>
            <a:spLocks noChangeShapeType="1"/>
          </p:cNvSpPr>
          <p:nvPr/>
        </p:nvSpPr>
        <p:spPr bwMode="auto">
          <a:xfrm flipV="1">
            <a:off x="5516563" y="7893050"/>
            <a:ext cx="1081087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3" name="Line 56"/>
          <p:cNvSpPr>
            <a:spLocks noChangeShapeType="1"/>
          </p:cNvSpPr>
          <p:nvPr/>
        </p:nvSpPr>
        <p:spPr bwMode="auto">
          <a:xfrm flipH="1">
            <a:off x="869950" y="7048500"/>
            <a:ext cx="0" cy="4048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4" name="Line 56"/>
          <p:cNvSpPr>
            <a:spLocks noChangeShapeType="1"/>
          </p:cNvSpPr>
          <p:nvPr/>
        </p:nvSpPr>
        <p:spPr bwMode="auto">
          <a:xfrm flipH="1">
            <a:off x="2138363" y="7046913"/>
            <a:ext cx="0" cy="4048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5" name="Line 56"/>
          <p:cNvSpPr>
            <a:spLocks noChangeShapeType="1"/>
          </p:cNvSpPr>
          <p:nvPr/>
        </p:nvSpPr>
        <p:spPr bwMode="auto">
          <a:xfrm>
            <a:off x="3424238" y="7023100"/>
            <a:ext cx="0" cy="4333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6" name="Line 56"/>
          <p:cNvSpPr>
            <a:spLocks noChangeShapeType="1"/>
          </p:cNvSpPr>
          <p:nvPr/>
        </p:nvSpPr>
        <p:spPr bwMode="auto">
          <a:xfrm flipH="1">
            <a:off x="4776788" y="7046913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7" name="Text Box 34"/>
          <p:cNvSpPr txBox="1">
            <a:spLocks noChangeArrowheads="1"/>
          </p:cNvSpPr>
          <p:nvPr/>
        </p:nvSpPr>
        <p:spPr bwMode="auto">
          <a:xfrm>
            <a:off x="312738" y="7950200"/>
            <a:ext cx="111442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latin typeface="Arial Unicode MS" pitchFamily="34" charset="-128"/>
              </a:rPr>
              <a:t>C.P. SALVADOR MEDRANO ARGOTE</a:t>
            </a:r>
          </a:p>
        </p:txBody>
      </p:sp>
      <p:cxnSp>
        <p:nvCxnSpPr>
          <p:cNvPr id="2108" name="114 Conector recto"/>
          <p:cNvCxnSpPr>
            <a:cxnSpLocks noChangeShapeType="1"/>
          </p:cNvCxnSpPr>
          <p:nvPr/>
        </p:nvCxnSpPr>
        <p:spPr bwMode="auto">
          <a:xfrm flipV="1">
            <a:off x="4341813" y="3195638"/>
            <a:ext cx="390525" cy="46037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cxnSp>
        <p:nvCxnSpPr>
          <p:cNvPr id="2109" name="116 Conector recto"/>
          <p:cNvCxnSpPr>
            <a:cxnSpLocks noChangeShapeType="1"/>
          </p:cNvCxnSpPr>
          <p:nvPr/>
        </p:nvCxnSpPr>
        <p:spPr bwMode="auto">
          <a:xfrm>
            <a:off x="3419475" y="4418013"/>
            <a:ext cx="336550" cy="0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2110" name="122 CuadroTexto"/>
          <p:cNvSpPr txBox="1">
            <a:spLocks noChangeArrowheads="1"/>
          </p:cNvSpPr>
          <p:nvPr/>
        </p:nvSpPr>
        <p:spPr bwMode="auto">
          <a:xfrm>
            <a:off x="4489450" y="2998788"/>
            <a:ext cx="11922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/>
              <a:t>Unidad</a:t>
            </a:r>
          </a:p>
          <a:p>
            <a:pPr algn="ctr" eaLnBrk="1" hangingPunct="1"/>
            <a:r>
              <a:rPr lang="es-MX" altLang="es-MX" sz="800" b="1"/>
              <a:t>de Transparencia </a:t>
            </a:r>
            <a:endParaRPr lang="es-ES" altLang="es-MX" sz="800" b="1"/>
          </a:p>
        </p:txBody>
      </p:sp>
      <p:sp>
        <p:nvSpPr>
          <p:cNvPr id="2111" name="125 CuadroTexto"/>
          <p:cNvSpPr txBox="1">
            <a:spLocks noChangeArrowheads="1"/>
          </p:cNvSpPr>
          <p:nvPr/>
        </p:nvSpPr>
        <p:spPr bwMode="auto">
          <a:xfrm>
            <a:off x="4464050" y="3343275"/>
            <a:ext cx="127158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>
                <a:latin typeface="Arial Unicode MS" pitchFamily="34" charset="-128"/>
              </a:rPr>
              <a:t>L.A. LAURA GAMA BAZARTE</a:t>
            </a:r>
            <a:endParaRPr lang="es-ES" altLang="es-MX" sz="500">
              <a:latin typeface="Arial Unicode MS" pitchFamily="34" charset="-128"/>
            </a:endParaRPr>
          </a:p>
          <a:p>
            <a:pPr algn="ctr" eaLnBrk="1" hangingPunct="1"/>
            <a:endParaRPr lang="es-ES" altLang="es-MX" sz="500">
              <a:latin typeface="Arial Unicode MS" pitchFamily="34" charset="-128"/>
            </a:endParaRPr>
          </a:p>
        </p:txBody>
      </p:sp>
      <p:sp>
        <p:nvSpPr>
          <p:cNvPr id="2112" name="Text Box 59"/>
          <p:cNvSpPr txBox="1">
            <a:spLocks noChangeArrowheads="1"/>
          </p:cNvSpPr>
          <p:nvPr/>
        </p:nvSpPr>
        <p:spPr bwMode="auto">
          <a:xfrm>
            <a:off x="1038225" y="3379788"/>
            <a:ext cx="14827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s-MX" altLang="es-MX" sz="500">
                <a:latin typeface="Arial Unicode MS" pitchFamily="34" charset="-128"/>
              </a:rPr>
              <a:t>T.A. GERARDO CABRERA OLIVO</a:t>
            </a:r>
            <a:endParaRPr lang="en-US" altLang="es-MX" sz="500">
              <a:latin typeface="Arial Unicode MS" pitchFamily="34" charset="-128"/>
            </a:endParaRPr>
          </a:p>
        </p:txBody>
      </p:sp>
      <p:sp>
        <p:nvSpPr>
          <p:cNvPr id="2113" name="Text Box 59"/>
          <p:cNvSpPr txBox="1">
            <a:spLocks noChangeArrowheads="1"/>
          </p:cNvSpPr>
          <p:nvPr/>
        </p:nvSpPr>
        <p:spPr bwMode="auto">
          <a:xfrm>
            <a:off x="1073150" y="5545138"/>
            <a:ext cx="144462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s-MX" altLang="es-MX" sz="500">
                <a:latin typeface="Arial Unicode MS" pitchFamily="34" charset="-128"/>
              </a:rPr>
              <a:t>ENCARGADO</a:t>
            </a:r>
          </a:p>
          <a:p>
            <a:pPr algn="ctr" eaLnBrk="1" hangingPunct="1">
              <a:spcBef>
                <a:spcPct val="50000"/>
              </a:spcBef>
            </a:pPr>
            <a:r>
              <a:rPr lang="es-MX" altLang="es-MX" sz="500">
                <a:latin typeface="Arial Unicode MS" pitchFamily="34" charset="-128"/>
              </a:rPr>
              <a:t>C. DAVID ADRIAN RODRIGUEZ LOPEZ</a:t>
            </a:r>
            <a:r>
              <a:rPr lang="en-US" altLang="es-MX" sz="500" u="sng">
                <a:latin typeface="Arial Unicode MS" pitchFamily="34" charset="-128"/>
              </a:rPr>
              <a:t>                                     </a:t>
            </a:r>
          </a:p>
        </p:txBody>
      </p:sp>
      <p:sp>
        <p:nvSpPr>
          <p:cNvPr id="2114" name="Text Box 38"/>
          <p:cNvSpPr txBox="1">
            <a:spLocks noChangeArrowheads="1"/>
          </p:cNvSpPr>
          <p:nvPr/>
        </p:nvSpPr>
        <p:spPr bwMode="auto">
          <a:xfrm>
            <a:off x="1149350" y="4600575"/>
            <a:ext cx="1289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s-MX" altLang="es-MX" sz="800" b="1"/>
              <a:t>Unidad</a:t>
            </a:r>
            <a:r>
              <a:rPr lang="en-US" altLang="es-MX" sz="800" b="1"/>
              <a:t> de Atención Social</a:t>
            </a:r>
          </a:p>
        </p:txBody>
      </p:sp>
      <p:sp>
        <p:nvSpPr>
          <p:cNvPr id="2115" name="Text Box 59"/>
          <p:cNvSpPr txBox="1">
            <a:spLocks noChangeArrowheads="1"/>
          </p:cNvSpPr>
          <p:nvPr/>
        </p:nvSpPr>
        <p:spPr bwMode="auto">
          <a:xfrm>
            <a:off x="1052513" y="4937125"/>
            <a:ext cx="14446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s-MX" sz="500" u="sng">
                <a:latin typeface="Arial Unicode MS" pitchFamily="34" charset="-128"/>
              </a:rPr>
              <a:t>                                     </a:t>
            </a:r>
          </a:p>
        </p:txBody>
      </p:sp>
      <p:sp>
        <p:nvSpPr>
          <p:cNvPr id="2116" name="Line 32"/>
          <p:cNvSpPr>
            <a:spLocks noChangeShapeType="1"/>
          </p:cNvSpPr>
          <p:nvPr/>
        </p:nvSpPr>
        <p:spPr bwMode="auto">
          <a:xfrm>
            <a:off x="333375" y="7893050"/>
            <a:ext cx="10795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7" name="Line 2"/>
          <p:cNvSpPr>
            <a:spLocks noChangeShapeType="1"/>
          </p:cNvSpPr>
          <p:nvPr/>
        </p:nvSpPr>
        <p:spPr bwMode="auto">
          <a:xfrm>
            <a:off x="1066800" y="4941888"/>
            <a:ext cx="47291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8" name="Line 2"/>
          <p:cNvSpPr>
            <a:spLocks noChangeShapeType="1"/>
          </p:cNvSpPr>
          <p:nvPr/>
        </p:nvSpPr>
        <p:spPr bwMode="auto">
          <a:xfrm>
            <a:off x="1073150" y="6353175"/>
            <a:ext cx="2339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9" name="Line 97"/>
          <p:cNvSpPr>
            <a:spLocks noChangeShapeType="1"/>
          </p:cNvSpPr>
          <p:nvPr/>
        </p:nvSpPr>
        <p:spPr bwMode="auto">
          <a:xfrm>
            <a:off x="869950" y="7043738"/>
            <a:ext cx="52562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0" name="Line 2"/>
          <p:cNvSpPr>
            <a:spLocks noChangeShapeType="1"/>
          </p:cNvSpPr>
          <p:nvPr/>
        </p:nvSpPr>
        <p:spPr bwMode="auto">
          <a:xfrm>
            <a:off x="1062038" y="4135438"/>
            <a:ext cx="4729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1" name="Line 2"/>
          <p:cNvSpPr>
            <a:spLocks noChangeShapeType="1"/>
          </p:cNvSpPr>
          <p:nvPr/>
        </p:nvSpPr>
        <p:spPr bwMode="auto">
          <a:xfrm>
            <a:off x="1058863" y="3338513"/>
            <a:ext cx="4729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2" name="Text Box 34"/>
          <p:cNvSpPr txBox="1">
            <a:spLocks noChangeArrowheads="1"/>
          </p:cNvSpPr>
          <p:nvPr/>
        </p:nvSpPr>
        <p:spPr bwMode="auto">
          <a:xfrm>
            <a:off x="1125538" y="4954588"/>
            <a:ext cx="128905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latin typeface="Arial Unicode MS" pitchFamily="34" charset="-128"/>
              </a:rPr>
              <a:t>PROF. AURELIANO GAMA BAZARTE</a:t>
            </a:r>
          </a:p>
        </p:txBody>
      </p:sp>
      <p:sp>
        <p:nvSpPr>
          <p:cNvPr id="2123" name="Line 32"/>
          <p:cNvSpPr>
            <a:spLocks noChangeShapeType="1"/>
          </p:cNvSpPr>
          <p:nvPr/>
        </p:nvSpPr>
        <p:spPr bwMode="auto">
          <a:xfrm>
            <a:off x="1604963" y="7893050"/>
            <a:ext cx="10795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4" name="Text Box 34"/>
          <p:cNvSpPr txBox="1">
            <a:spLocks noChangeArrowheads="1"/>
          </p:cNvSpPr>
          <p:nvPr/>
        </p:nvSpPr>
        <p:spPr bwMode="auto">
          <a:xfrm>
            <a:off x="5546725" y="7761288"/>
            <a:ext cx="1011238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endParaRPr lang="es-ES" altLang="es-MX" sz="500">
              <a:latin typeface="Arial Unicode MS" pitchFamily="34" charset="-128"/>
            </a:endParaRPr>
          </a:p>
          <a:p>
            <a:pPr algn="ctr" eaLnBrk="1" hangingPunct="1"/>
            <a:endParaRPr lang="es-ES" altLang="es-MX" sz="500">
              <a:latin typeface="Arial Unicode MS" pitchFamily="34" charset="-128"/>
            </a:endParaRPr>
          </a:p>
          <a:p>
            <a:pPr algn="ctr" eaLnBrk="1" hangingPunct="1">
              <a:lnSpc>
                <a:spcPts val="200"/>
              </a:lnSpc>
            </a:pPr>
            <a:endParaRPr lang="es-ES" altLang="es-MX" sz="500">
              <a:latin typeface="Arial Unicode MS" pitchFamily="34" charset="-128"/>
            </a:endParaRPr>
          </a:p>
          <a:p>
            <a:pPr algn="ctr" eaLnBrk="1" hangingPunct="1"/>
            <a:r>
              <a:rPr lang="es-ES" altLang="es-MX" sz="500">
                <a:latin typeface="Arial Unicode MS" pitchFamily="34" charset="-128"/>
              </a:rPr>
              <a:t>ING. EDUARDO</a:t>
            </a:r>
          </a:p>
          <a:p>
            <a:pPr algn="ctr" eaLnBrk="1" hangingPunct="1"/>
            <a:r>
              <a:rPr lang="es-ES" altLang="es-MX" sz="500">
                <a:latin typeface="Arial Unicode MS" pitchFamily="34" charset="-128"/>
              </a:rPr>
              <a:t>DURAN FERNANDEZ</a:t>
            </a:r>
          </a:p>
          <a:p>
            <a:pPr algn="ctr" eaLnBrk="1" hangingPunct="1"/>
            <a:endParaRPr lang="es-ES" altLang="es-MX" sz="500">
              <a:latin typeface="Arial Unicode MS" pitchFamily="34" charset="-128"/>
            </a:endParaRPr>
          </a:p>
        </p:txBody>
      </p:sp>
      <p:sp>
        <p:nvSpPr>
          <p:cNvPr id="2125" name="Text Box 26"/>
          <p:cNvSpPr txBox="1">
            <a:spLocks noChangeArrowheads="1"/>
          </p:cNvSpPr>
          <p:nvPr/>
        </p:nvSpPr>
        <p:spPr bwMode="auto">
          <a:xfrm>
            <a:off x="1066800" y="1816100"/>
            <a:ext cx="13716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altLang="es-MX" sz="500">
                <a:latin typeface="Arial Unicode MS" pitchFamily="34" charset="-128"/>
              </a:rPr>
              <a:t>C.P. RAFAEL MUNGUIA GARDUÑO</a:t>
            </a:r>
            <a:endParaRPr lang="es-ES" altLang="es-MX" sz="500">
              <a:latin typeface="Arial Unicode MS" pitchFamily="34" charset="-128"/>
            </a:endParaRPr>
          </a:p>
        </p:txBody>
      </p:sp>
      <p:sp>
        <p:nvSpPr>
          <p:cNvPr id="2126" name="125 CuadroTexto"/>
          <p:cNvSpPr txBox="1">
            <a:spLocks noChangeArrowheads="1"/>
          </p:cNvSpPr>
          <p:nvPr/>
        </p:nvSpPr>
        <p:spPr bwMode="auto">
          <a:xfrm>
            <a:off x="4464050" y="4159250"/>
            <a:ext cx="121761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>
                <a:latin typeface="Arial Unicode MS" pitchFamily="34" charset="-128"/>
              </a:rPr>
              <a:t>C. ADRIAN SANCHEZ RAMIRO</a:t>
            </a:r>
            <a:endParaRPr lang="es-ES" altLang="es-MX" sz="500">
              <a:latin typeface="Arial Unicode MS" pitchFamily="34" charset="-128"/>
            </a:endParaRPr>
          </a:p>
        </p:txBody>
      </p:sp>
      <p:cxnSp>
        <p:nvCxnSpPr>
          <p:cNvPr id="89" name="92 Conector recto"/>
          <p:cNvCxnSpPr/>
          <p:nvPr/>
        </p:nvCxnSpPr>
        <p:spPr>
          <a:xfrm flipH="1">
            <a:off x="1069975" y="5680075"/>
            <a:ext cx="143986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28" name="Line 2"/>
          <p:cNvSpPr>
            <a:spLocks noChangeShapeType="1"/>
          </p:cNvSpPr>
          <p:nvPr/>
        </p:nvSpPr>
        <p:spPr bwMode="auto">
          <a:xfrm>
            <a:off x="2497138" y="5643563"/>
            <a:ext cx="33131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2129" name="Imagen 1" descr="LOGOTIP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94" y="285720"/>
            <a:ext cx="1510358" cy="404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1165</TotalTime>
  <Words>186</Words>
  <Application>Microsoft Office PowerPoint</Application>
  <PresentationFormat>Presentación en pantalla (4:3)</PresentationFormat>
  <Paragraphs>58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Arial Unicode MS</vt:lpstr>
      <vt:lpstr>Diseño predeterminado</vt:lpstr>
      <vt:lpstr>Diapositiva 1</vt:lpstr>
    </vt:vector>
  </TitlesOfParts>
  <Company>Windows uE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WinuE</dc:creator>
  <cp:lastModifiedBy>Humberto Torres Martinez</cp:lastModifiedBy>
  <cp:revision>88</cp:revision>
  <cp:lastPrinted>2021-11-19T21:29:06Z</cp:lastPrinted>
  <dcterms:created xsi:type="dcterms:W3CDTF">2016-07-01T18:00:35Z</dcterms:created>
  <dcterms:modified xsi:type="dcterms:W3CDTF">2024-02-20T15:50:17Z</dcterms:modified>
</cp:coreProperties>
</file>