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62" r:id="rId3"/>
    <p:sldId id="264" r:id="rId4"/>
    <p:sldId id="265" r:id="rId5"/>
    <p:sldId id="266" r:id="rId6"/>
    <p:sldId id="267" r:id="rId7"/>
    <p:sldId id="256" r:id="rId8"/>
  </p:sldIdLst>
  <p:sldSz cx="12192000" cy="6858000"/>
  <p:notesSz cx="6858000" cy="931386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88614-6F45-4B7D-BE8D-FFE6C286B987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D5E66-9CAA-4D0C-B6FF-CD50E27DD7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310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5E20D-9A8E-4CA0-B215-9CCE379D6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B0E7FB-AFB5-4BC9-8C97-F35485992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E013A6-D538-4ECF-8D91-D483F0F0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6BA53-BC26-4792-B532-EA7BA1A9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18C2B-E4A2-4F47-A337-CD6A3456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37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63B41-1ACF-4E58-82F1-206286DA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FEC8B4-5827-4696-BE28-E2C7AFB70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DE000D-C21D-4139-800B-310BA764D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AD245A-A6C6-4C57-8AA8-89440FB3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61EF7B-66AE-4DC8-9B5E-D5EDF880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15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2525D-80E3-4023-ADC5-35959F9D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E939E2-0403-4656-BA2C-7DAE4FD6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6ADFF-2B4C-49A4-BBCD-8F5EB6B8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309D51-057C-4735-99BB-A2B773C0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C1523B-CD71-4256-9A2F-6219C00F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684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F6FB3-E8FC-4454-8E79-3A12DD94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DC88F-A448-4753-A364-A7D168242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E87730-0F0A-432E-8B7D-BF16C402D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52D917-F7CC-4636-B873-D8C0F34C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629A3A-D841-4DAE-B547-C45F6901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C49B40-391E-4C16-A2F4-F3A64170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54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9085D-D3E3-46DB-8EC6-ACB6C774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998BD4-EDD7-46D6-902A-9B4930249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CD5661-9CB6-46A4-9A2C-54782E0D1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42BCFD-391C-459C-A5B1-76337A0C1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E9CD00-F691-4EE8-8D22-20DB075C9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C92D962-01F5-405E-8CC4-112AE6AC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A5BE9A-EFFC-4361-B396-D4B7EF63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884C2B-B4A9-4867-91D5-CDCF38D3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5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6A68F-CB1E-4274-924D-2340B19A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52DE3E-81E6-44E4-81CA-1D47FEA0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740D7E-BD69-4E47-8294-C4114546F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8DA939-AC83-4CD8-B2B7-604ACFF3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22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C89AA8-D3DA-449D-8626-CB4D287F9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9B9A0C-2CAF-4677-B082-A7060EF4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661A4C-814B-40CD-93A1-28D9C6F1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8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EA8EF-622B-46BB-A311-09B0AC77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736E9F-0207-47C6-BC83-5F9EFBA44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E6105D-33E5-407B-802B-96369DD9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9BE238-884B-49CA-88EB-A587C3DD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1C2C1D-4BC0-46F0-AF7E-0B24B59F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AAA37D-EFA8-4143-ACF2-587CA367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963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1FB4D-ACC2-4FB2-9E68-D6973D64C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B31A969-83CF-4E8B-B059-250A49CEC4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D84B0-A967-4FFE-AFDD-8E4B5416E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03F3C-FB41-4856-B72C-7872D844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37406D-4E4B-425F-991C-528E6F80B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A1E787-27FF-42F3-A0DE-D3F0FEDF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2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30955-6D36-42ED-95C5-FB6E23EE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A2032A-F88E-4FFD-A731-254F4E378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052A62-EF03-45F5-B04F-2718DC8B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451B77-1F99-46C6-810F-1AF0C4CF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D743F1-7D8A-4436-925F-5E13C6B7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921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B10D1C-954C-44D8-A6A7-52F645C13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87C18-8FFB-45A8-A283-9E686145B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F5D362-85C4-4E13-845B-94C498A50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5A44B-AFB9-4290-BF58-581BE1AE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EEF71E-F68B-4060-9867-6514825B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551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711655-96C9-4B68-BEEC-32740B38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803C8E-8469-4065-A203-0D33A697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90F55C-11F2-4EC1-BB72-94DB02F1F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512A-4939-47F4-93CA-8984BF776534}" type="datetimeFigureOut">
              <a:rPr lang="es-MX" smtClean="0"/>
              <a:t>04/03/2024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8EA52-5018-4FFE-A9C3-6BC549D78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375A8-F09E-4B74-A2C0-4B648A4B5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862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3FAB3-4D52-496A-AAA7-6C013C5F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Dirección Médica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9A71DA-0878-4827-883C-212A9DD26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Actividades realizadas en el mes de Febrero 2024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6768294-B748-4DD8-B3BE-1AFB8B288B35}"/>
              </a:ext>
            </a:extLst>
          </p:cNvPr>
          <p:cNvGrpSpPr/>
          <p:nvPr/>
        </p:nvGrpSpPr>
        <p:grpSpPr>
          <a:xfrm>
            <a:off x="50800" y="165908"/>
            <a:ext cx="12041115" cy="6532840"/>
            <a:chOff x="50800" y="234148"/>
            <a:chExt cx="12041115" cy="6532840"/>
          </a:xfrm>
        </p:grpSpPr>
        <p:pic>
          <p:nvPicPr>
            <p:cNvPr id="8" name="Imagen 7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5F76D6E3-8A76-4F1F-A87F-E0C175861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Logotipo&#10;&#10;Descripción generada automáticamente">
              <a:extLst>
                <a:ext uri="{FF2B5EF4-FFF2-40B4-BE49-F238E27FC236}">
                  <a16:creationId xmlns:a16="http://schemas.microsoft.com/office/drawing/2014/main" id="{432D8DA1-68F0-4C39-83C5-8502FF4F6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967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62B40B0E-BEBC-4F09-9614-68431EBB678D}"/>
              </a:ext>
            </a:extLst>
          </p:cNvPr>
          <p:cNvGrpSpPr/>
          <p:nvPr/>
        </p:nvGrpSpPr>
        <p:grpSpPr>
          <a:xfrm>
            <a:off x="50800" y="165908"/>
            <a:ext cx="12041115" cy="6532840"/>
            <a:chOff x="50800" y="234148"/>
            <a:chExt cx="12041115" cy="6532840"/>
          </a:xfrm>
        </p:grpSpPr>
        <p:pic>
          <p:nvPicPr>
            <p:cNvPr id="9" name="Imagen 8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31C963D9-6194-4E7B-9797-E2B0E1C940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Imagen 9" descr="Logotipo&#10;&#10;Descripción generada automáticamente">
              <a:extLst>
                <a:ext uri="{FF2B5EF4-FFF2-40B4-BE49-F238E27FC236}">
                  <a16:creationId xmlns:a16="http://schemas.microsoft.com/office/drawing/2014/main" id="{87E2E70F-6617-4DCF-9514-CB2F2A8E7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205063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DE ACTIVIDADES 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Febrero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275" y="957943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Inscripción a CENATRA Diplomado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Inscripción a Congreso La Paz, Baja California.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acude a Hospital General de Cd. Valles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Convenio Microscopio a Chiapas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Procuración corneas Paciente Hospital Central  (Muerte encefálica) Donador multiorgánico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Pases de Visita Hospital Central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Donación multiorgánica HGZ 50 IMSS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Hospital Central Dr. Pinedo &amp; Dr.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Martinez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18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CC6B9-BC9C-BA1F-9E53-7A04219F4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8823F4F1-D63A-1732-8D7F-E880095E95DA}"/>
              </a:ext>
            </a:extLst>
          </p:cNvPr>
          <p:cNvGrpSpPr/>
          <p:nvPr/>
        </p:nvGrpSpPr>
        <p:grpSpPr>
          <a:xfrm>
            <a:off x="50800" y="165908"/>
            <a:ext cx="12041115" cy="6532840"/>
            <a:chOff x="50800" y="234148"/>
            <a:chExt cx="12041115" cy="6532840"/>
          </a:xfrm>
        </p:grpSpPr>
        <p:pic>
          <p:nvPicPr>
            <p:cNvPr id="9" name="Imagen 8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2C16A2B6-8EF2-369C-0303-4C48EAECB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Imagen 9" descr="Logotipo&#10;&#10;Descripción generada automáticamente">
              <a:extLst>
                <a:ext uri="{FF2B5EF4-FFF2-40B4-BE49-F238E27FC236}">
                  <a16:creationId xmlns:a16="http://schemas.microsoft.com/office/drawing/2014/main" id="{FAA14BD0-E650-7013-6605-F34747310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sp>
        <p:nvSpPr>
          <p:cNvPr id="4" name="Título 1">
            <a:extLst>
              <a:ext uri="{FF2B5EF4-FFF2-40B4-BE49-F238E27FC236}">
                <a16:creationId xmlns:a16="http://schemas.microsoft.com/office/drawing/2014/main" id="{2BC63DCC-BCD0-9FEE-75DB-E95E2470D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205063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DE ACTIVIDADES 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Febrero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D7C2E566-9A0A-A83E-E798-90147C6DE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275" y="957943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Minuta Junta Hospital Central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Casos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Lista de espera Hospital Central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Serología Reactivos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Procesos &amp; Procedimiento para la procuración de Órganos.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Histocompatibilidad Falsos Negativos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Banco de Corneas Hospital Central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Pacientes IMSS Lista de espera Donación de órganos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Licencia Sanitaria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impresora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escáner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papel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tóner. </a:t>
            </a:r>
            <a:endParaRPr lang="es-MX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054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506D-E537-98DE-AE86-6F0CA12C0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7057AEF9-E865-F100-C2EB-0255867CC469}"/>
              </a:ext>
            </a:extLst>
          </p:cNvPr>
          <p:cNvGrpSpPr/>
          <p:nvPr/>
        </p:nvGrpSpPr>
        <p:grpSpPr>
          <a:xfrm>
            <a:off x="50800" y="165908"/>
            <a:ext cx="12041115" cy="6532840"/>
            <a:chOff x="50800" y="234148"/>
            <a:chExt cx="12041115" cy="6532840"/>
          </a:xfrm>
        </p:grpSpPr>
        <p:pic>
          <p:nvPicPr>
            <p:cNvPr id="9" name="Imagen 8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AF70819E-3D84-FE9B-5C10-B64E52F332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Imagen 9" descr="Logotipo&#10;&#10;Descripción generada automáticamente">
              <a:extLst>
                <a:ext uri="{FF2B5EF4-FFF2-40B4-BE49-F238E27FC236}">
                  <a16:creationId xmlns:a16="http://schemas.microsoft.com/office/drawing/2014/main" id="{BA1B683B-FCDE-A711-A403-F1D92CAEC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sp>
        <p:nvSpPr>
          <p:cNvPr id="4" name="Título 1">
            <a:extLst>
              <a:ext uri="{FF2B5EF4-FFF2-40B4-BE49-F238E27FC236}">
                <a16:creationId xmlns:a16="http://schemas.microsoft.com/office/drawing/2014/main" id="{070F27CB-9E88-7464-AD89-A00ED23BD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205063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DE ACTIVIDADES 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Febrero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A263EA3-B138-0584-E08C-4E286ADB4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982" y="694414"/>
            <a:ext cx="6916554" cy="2871535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Con Chiapas CETRA &amp; Protección civil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Contestación Trasparencia a preguntas generadas en el mes de Octubre.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Trasplante de Córnea Convenio Bene Españ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Directivos Hospitales Privados Hospital Públicos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898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ACBA-B3B1-B016-AE4D-85CEBD22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2164A491-B558-CCA9-1581-0DCE88DB57D2}"/>
              </a:ext>
            </a:extLst>
          </p:cNvPr>
          <p:cNvGrpSpPr/>
          <p:nvPr/>
        </p:nvGrpSpPr>
        <p:grpSpPr>
          <a:xfrm>
            <a:off x="50800" y="165908"/>
            <a:ext cx="12041115" cy="6532840"/>
            <a:chOff x="50800" y="234148"/>
            <a:chExt cx="12041115" cy="6532840"/>
          </a:xfrm>
        </p:grpSpPr>
        <p:pic>
          <p:nvPicPr>
            <p:cNvPr id="9" name="Imagen 8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D653C99A-3AEF-5E1E-17C1-428B82A066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Imagen 9" descr="Logotipo&#10;&#10;Descripción generada automáticamente">
              <a:extLst>
                <a:ext uri="{FF2B5EF4-FFF2-40B4-BE49-F238E27FC236}">
                  <a16:creationId xmlns:a16="http://schemas.microsoft.com/office/drawing/2014/main" id="{F416B13C-CAA1-91A4-FEBF-2DD098D01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sp>
        <p:nvSpPr>
          <p:cNvPr id="4" name="Título 1">
            <a:extLst>
              <a:ext uri="{FF2B5EF4-FFF2-40B4-BE49-F238E27FC236}">
                <a16:creationId xmlns:a16="http://schemas.microsoft.com/office/drawing/2014/main" id="{57A8CE94-234C-ED1D-4B58-31C110EC5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728" y="1470991"/>
            <a:ext cx="3205063" cy="3138821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DE ACTIVIDADES 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Febrero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0E980D-D4BE-634F-9D8D-8A0C448EF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718" y="165908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Minuta Junta Hospitales Privados &amp; Públicos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Presentación Director Medico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Presentación Directora General de CETRA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Presentación de representantes de los es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tablecimientos.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Situación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Estatal Actual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Estrategias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Convenio Corneas a nivel Estatal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Herramienta para indicadores de Calidad los primeros 5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Entrega de Electro encefalograma a Hospital General de Cd. Valles </a:t>
            </a:r>
            <a:endParaRPr lang="es-MX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996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C4A1C-CF6D-578A-BA31-DB903760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4A4702BF-7922-A962-A8A5-1FF2789C2347}"/>
              </a:ext>
            </a:extLst>
          </p:cNvPr>
          <p:cNvGrpSpPr/>
          <p:nvPr/>
        </p:nvGrpSpPr>
        <p:grpSpPr>
          <a:xfrm>
            <a:off x="50800" y="165908"/>
            <a:ext cx="12041115" cy="6532840"/>
            <a:chOff x="50800" y="234148"/>
            <a:chExt cx="12041115" cy="6532840"/>
          </a:xfrm>
        </p:grpSpPr>
        <p:pic>
          <p:nvPicPr>
            <p:cNvPr id="9" name="Imagen 8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CC41AE80-F604-0F3E-2C4E-CB114626D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Imagen 9" descr="Logotipo&#10;&#10;Descripción generada automáticamente">
              <a:extLst>
                <a:ext uri="{FF2B5EF4-FFF2-40B4-BE49-F238E27FC236}">
                  <a16:creationId xmlns:a16="http://schemas.microsoft.com/office/drawing/2014/main" id="{E253300D-7B90-E981-4388-A4D84D9F6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sp>
        <p:nvSpPr>
          <p:cNvPr id="4" name="Título 1">
            <a:extLst>
              <a:ext uri="{FF2B5EF4-FFF2-40B4-BE49-F238E27FC236}">
                <a16:creationId xmlns:a16="http://schemas.microsoft.com/office/drawing/2014/main" id="{939F7B4D-5E25-50F9-EEE8-747BC308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205063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DE ACTIVIDADES 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Febrero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E72C359B-E76C-2846-DBE9-8D14281E6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8895" y="1640160"/>
            <a:ext cx="6916554" cy="2871535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 de Febrero Dia mundial del Trasplante.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Entrevista Canal 9 SLP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Entrevista </a:t>
            </a:r>
            <a:r>
              <a:rPr lang="es-MX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via</a:t>
            </a: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zoom MC Noticias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Cambio de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Custiodoles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IMSS Dr. Quilantan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Cambio de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Custodioles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Privado.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Cambio de </a:t>
            </a:r>
            <a:r>
              <a:rPr lang="es-MX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Optisoles</a:t>
            </a: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Tamaulipas</a:t>
            </a:r>
          </a:p>
        </p:txBody>
      </p:sp>
    </p:spTree>
    <p:extLst>
      <p:ext uri="{BB962C8B-B14F-4D97-AF65-F5344CB8AC3E}">
        <p14:creationId xmlns:p14="http://schemas.microsoft.com/office/powerpoint/2010/main" val="1337057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23C8-F61F-422C-A111-811BD6C54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Gracias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E1A13B-0A97-4AD5-B4CE-895DDA1C5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Por su atención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28428C40-21BF-4C37-B832-F45E615EA5FE}"/>
              </a:ext>
            </a:extLst>
          </p:cNvPr>
          <p:cNvGrpSpPr/>
          <p:nvPr/>
        </p:nvGrpSpPr>
        <p:grpSpPr>
          <a:xfrm>
            <a:off x="50800" y="234148"/>
            <a:ext cx="12041115" cy="6532840"/>
            <a:chOff x="50800" y="234148"/>
            <a:chExt cx="12041115" cy="6532840"/>
          </a:xfrm>
        </p:grpSpPr>
        <p:pic>
          <p:nvPicPr>
            <p:cNvPr id="6" name="Imagen 5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91D695B7-815E-40DC-BF6A-7B38A92D8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Logotipo&#10;&#10;Descripción generada automáticamente">
              <a:extLst>
                <a:ext uri="{FF2B5EF4-FFF2-40B4-BE49-F238E27FC236}">
                  <a16:creationId xmlns:a16="http://schemas.microsoft.com/office/drawing/2014/main" id="{97A59855-E035-4967-A178-346D0E92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5397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cial CETRA" id="{27079409-1603-47C2-987A-4C3951B753DD}" vid="{EA4C8C64-4E07-4135-ADAA-A347E9CEC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Oficial CETRA</Template>
  <TotalTime>38</TotalTime>
  <Words>302</Words>
  <Application>Microsoft Office PowerPoint</Application>
  <PresentationFormat>Panorámica</PresentationFormat>
  <Paragraphs>48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Montserrat Light</vt:lpstr>
      <vt:lpstr>Montserrat Medium</vt:lpstr>
      <vt:lpstr>Tema de Office</vt:lpstr>
      <vt:lpstr>Dirección Médica</vt:lpstr>
      <vt:lpstr>INFORME MENSUAL DE ACTIVIDADES CETRA.  Febrero 2024    </vt:lpstr>
      <vt:lpstr>INFORME MENSUAL DE ACTIVIDADES CETRA.  Febrero 2024    </vt:lpstr>
      <vt:lpstr>INFORME MENSUAL DE ACTIVIDADES CETRA.  Febrero 2024    </vt:lpstr>
      <vt:lpstr>INFORME MENSUAL DE ACTIVIDADES CETRA.  Febrero 2024    </vt:lpstr>
      <vt:lpstr>INFORME MENSUAL DE ACTIVIDADES CETRA.  Febrero 2024    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Médica</dc:title>
  <dc:creator>HECTOR ORTIZ</dc:creator>
  <cp:lastModifiedBy>Unidad de Transparencia</cp:lastModifiedBy>
  <cp:revision>5</cp:revision>
  <cp:lastPrinted>2021-12-01T16:25:01Z</cp:lastPrinted>
  <dcterms:created xsi:type="dcterms:W3CDTF">2023-02-15T14:52:15Z</dcterms:created>
  <dcterms:modified xsi:type="dcterms:W3CDTF">2024-03-04T17:08:53Z</dcterms:modified>
</cp:coreProperties>
</file>