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816" y="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Estadística</a:t>
            </a:r>
            <a:r>
              <a:rPr lang="en-US" dirty="0"/>
              <a:t>  </a:t>
            </a:r>
            <a:r>
              <a:rPr lang="en-US" dirty="0" err="1"/>
              <a:t>Mensual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dirty="0" err="1" smtClean="0"/>
              <a:t>Febrero</a:t>
            </a:r>
            <a:r>
              <a:rPr lang="en-US" dirty="0" smtClean="0"/>
              <a:t> 2024</a:t>
            </a:r>
            <a:endParaRPr lang="en-US" dirty="0"/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953313648293964"/>
          <c:y val="0.32869537401574805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feb-24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221</c:v>
                </c:pt>
                <c:pt idx="1">
                  <c:v>199</c:v>
                </c:pt>
                <c:pt idx="2">
                  <c:v>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479488"/>
        <c:axId val="42931328"/>
      </c:barChart>
      <c:catAx>
        <c:axId val="32479488"/>
        <c:scaling>
          <c:orientation val="minMax"/>
        </c:scaling>
        <c:delete val="0"/>
        <c:axPos val="b"/>
        <c:majorTickMark val="out"/>
        <c:minorTickMark val="none"/>
        <c:tickLblPos val="nextTo"/>
        <c:crossAx val="42931328"/>
        <c:crosses val="autoZero"/>
        <c:auto val="1"/>
        <c:lblAlgn val="ctr"/>
        <c:lblOffset val="100"/>
        <c:noMultiLvlLbl val="0"/>
      </c:catAx>
      <c:valAx>
        <c:axId val="4293132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247948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04/03/2024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04/03/2024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04/03/2024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04/03/2024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04/03/2024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04/03/2024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04/03/2024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04/03/2024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04/03/2024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04/03/2024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04/03/2024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04/03/2024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2334646134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272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98</cp:revision>
  <dcterms:created xsi:type="dcterms:W3CDTF">2021-08-24T18:17:24Z</dcterms:created>
  <dcterms:modified xsi:type="dcterms:W3CDTF">2024-03-04T18:59:27Z</dcterms:modified>
</cp:coreProperties>
</file>