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00" d="100"/>
          <a:sy n="100" d="100"/>
        </p:scale>
        <p:origin x="1566" y="-19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DICIEMBRE 2023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34295</TotalTime>
  <Words>177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125</cp:revision>
  <cp:lastPrinted>2022-11-14T19:54:05Z</cp:lastPrinted>
  <dcterms:created xsi:type="dcterms:W3CDTF">2016-07-01T18:00:35Z</dcterms:created>
  <dcterms:modified xsi:type="dcterms:W3CDTF">2024-02-06T14:56:23Z</dcterms:modified>
</cp:coreProperties>
</file>