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7" r:id="rId4"/>
    <p:sldId id="344" r:id="rId5"/>
  </p:sldIdLst>
  <p:sldSz cx="12192000" cy="6858000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6C9"/>
    <a:srgbClr val="B52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00"/>
    <p:restoredTop sz="88710" autoAdjust="0"/>
  </p:normalViewPr>
  <p:slideViewPr>
    <p:cSldViewPr snapToGrid="0" snapToObjects="1">
      <p:cViewPr varScale="1">
        <p:scale>
          <a:sx n="91" d="100"/>
          <a:sy n="91" d="100"/>
        </p:scale>
        <p:origin x="31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800" b="1" dirty="0" smtClean="0"/>
              <a:t>Número</a:t>
            </a:r>
            <a:r>
              <a:rPr lang="es-ES" sz="2800" b="1" baseline="0" dirty="0" smtClean="0"/>
              <a:t> de Sesiones Realizadas en el mes de Diciembre del 2023</a:t>
            </a:r>
            <a:endParaRPr lang="en-US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B52C85"/>
            </a:solidFill>
          </c:spPr>
          <c:dPt>
            <c:idx val="0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73-4E92-90E7-C0FF6E48019A}"/>
              </c:ext>
            </c:extLst>
          </c:dPt>
          <c:dPt>
            <c:idx val="1"/>
            <c:bubble3D val="0"/>
            <c:spPr>
              <a:solidFill>
                <a:srgbClr val="E696C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73-4E92-90E7-C0FF6E48019A}"/>
              </c:ext>
            </c:extLst>
          </c:dPt>
          <c:dPt>
            <c:idx val="2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73-4E92-90E7-C0FF6E48019A}"/>
              </c:ext>
            </c:extLst>
          </c:dPt>
          <c:dPt>
            <c:idx val="3"/>
            <c:bubble3D val="0"/>
            <c:spPr>
              <a:solidFill>
                <a:srgbClr val="E696C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5A-4DB5-B9BA-4095192D1613}"/>
              </c:ext>
            </c:extLst>
          </c:dPt>
          <c:dPt>
            <c:idx val="4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0C8-4A45-B76A-E8D5EB8A8B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REUNIÓN DE TRABAJO</c:v>
                </c:pt>
                <c:pt idx="1">
                  <c:v>CONFERENCIA</c:v>
                </c:pt>
                <c:pt idx="2">
                  <c:v>PLÁTICA</c:v>
                </c:pt>
                <c:pt idx="3">
                  <c:v>TALLER</c:v>
                </c:pt>
                <c:pt idx="4">
                  <c:v>ENTREVISTA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7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A2-412F-AC1A-BFF6E05C9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301695075774822"/>
          <c:y val="6.6470299332476612E-2"/>
          <c:w val="0.82848649785725093"/>
          <c:h val="0.516656028650277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B52C85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F85-40AF-861D-B610CA6E9F0E}"/>
              </c:ext>
            </c:extLst>
          </c:dPt>
          <c:dPt>
            <c:idx val="1"/>
            <c:invertIfNegative val="0"/>
            <c:bubble3D val="0"/>
            <c:spPr>
              <a:solidFill>
                <a:srgbClr val="E696C9"/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F85-40AF-861D-B610CA6E9F0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F85-40AF-861D-B610CA6E9F0E}"/>
              </c:ext>
            </c:extLst>
          </c:dPt>
          <c:dPt>
            <c:idx val="3"/>
            <c:invertIfNegative val="0"/>
            <c:bubble3D val="0"/>
            <c:spPr>
              <a:solidFill>
                <a:srgbClr val="E696C9"/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4-A6CB-4722-BAA5-977333480C4C}"/>
              </c:ext>
            </c:extLst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F85-40AF-861D-B610CA6E9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Hoja1!$A$2:$A$6</c:f>
              <c:strCache>
                <c:ptCount val="5"/>
                <c:pt idx="0">
                  <c:v>REUNIÓN DE TRABAJO</c:v>
                </c:pt>
                <c:pt idx="1">
                  <c:v>CONFERENCIAS</c:v>
                </c:pt>
                <c:pt idx="2">
                  <c:v>PLÁTICAS</c:v>
                </c:pt>
                <c:pt idx="3">
                  <c:v>TALLER</c:v>
                </c:pt>
                <c:pt idx="4">
                  <c:v>ENTREVISTA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324</c:v>
                </c:pt>
                <c:pt idx="1">
                  <c:v>38</c:v>
                </c:pt>
                <c:pt idx="2">
                  <c:v>31</c:v>
                </c:pt>
                <c:pt idx="3">
                  <c:v>23</c:v>
                </c:pt>
                <c:pt idx="4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F85-40AF-861D-B610CA6E9F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97664000"/>
        <c:axId val="97671424"/>
        <c:axId val="0"/>
      </c:bar3DChart>
      <c:catAx>
        <c:axId val="97664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97671424"/>
        <c:crosses val="autoZero"/>
        <c:auto val="1"/>
        <c:lblAlgn val="ctr"/>
        <c:lblOffset val="100"/>
        <c:noMultiLvlLbl val="0"/>
      </c:catAx>
      <c:valAx>
        <c:axId val="97671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97664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23C43-BAE7-40CC-A3FC-DFE7D4BEB040}" type="datetimeFigureOut">
              <a:rPr lang="es-MX" smtClean="0"/>
              <a:t>02/01/2024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AB913-4694-4C58-96E3-694A094FA3F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9362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02/01/2024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568960" y="1999522"/>
            <a:ext cx="10719150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4400" b="0" dirty="0" smtClean="0"/>
              <a:t/>
            </a:r>
            <a:br>
              <a:rPr lang="es-MX" sz="4400" b="0" dirty="0" smtClean="0"/>
            </a:b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</a:t>
            </a: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Equidad y No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Discriminación</a:t>
            </a:r>
            <a:b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 de Igualdad entre Mujeres y Hombres</a:t>
            </a: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ensual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Diciembre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254927678"/>
              </p:ext>
            </p:extLst>
          </p:nvPr>
        </p:nvGraphicFramePr>
        <p:xfrm>
          <a:off x="1694985" y="719666"/>
          <a:ext cx="9077093" cy="5725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9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4 Gráfico"/>
          <p:cNvGraphicFramePr/>
          <p:nvPr>
            <p:extLst>
              <p:ext uri="{D42A27DB-BD31-4B8C-83A1-F6EECF244321}">
                <p14:modId xmlns:p14="http://schemas.microsoft.com/office/powerpoint/2010/main" val="1981457564"/>
              </p:ext>
            </p:extLst>
          </p:nvPr>
        </p:nvGraphicFramePr>
        <p:xfrm>
          <a:off x="589280" y="1159726"/>
          <a:ext cx="9956800" cy="5220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012967" y="473478"/>
            <a:ext cx="9969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Número de Personas Capacitadas en el mes de diciembre 2023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4937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 noGrp="1"/>
          </p:cNvSpPr>
          <p:nvPr>
            <p:ph type="title"/>
          </p:nvPr>
        </p:nvSpPr>
        <p:spPr>
          <a:xfrm>
            <a:off x="1375046" y="719098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Fecha:</a:t>
            </a:r>
            <a:r>
              <a:rPr lang="es-MX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      	8 de diciembre del 2023	</a:t>
            </a:r>
            <a:br>
              <a:rPr lang="es-MX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Horario:    </a:t>
            </a: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	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11:00 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 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12:00 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horas</a:t>
            </a: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Modalidad: </a:t>
            </a: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Virtual</a:t>
            </a: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Evento:       </a:t>
            </a: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T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aller : Derechos de las mujeres, en el Marco de los 16 días de activismo.  </a:t>
            </a: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Asistentes</a:t>
            </a: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20 mujeres, 3 hombres</a:t>
            </a: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Folio recosa:	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EDEC-203/23</a:t>
            </a: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Componente: 1.6 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Implementación del programa (de monitoreo) para la Igualdad entre Hombres y Mujeres </a:t>
            </a: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Objetivo: </a:t>
            </a: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	</a:t>
            </a:r>
            <a:r>
              <a:rPr lang="es-ES" sz="1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Capacitar a personal del DIF Estatal, de los DIF  Municipales, y de las Unidades para la Igualdad</a:t>
            </a:r>
            <a:r>
              <a:rPr lang="es-MX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MX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794" y="2984863"/>
            <a:ext cx="5614903" cy="31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69283</TotalTime>
  <Words>24</Words>
  <Application>Microsoft Office PowerPoint</Application>
  <PresentationFormat>Panorámica</PresentationFormat>
  <Paragraphs>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Tema de Office</vt:lpstr>
      <vt:lpstr> Dirección de Equidad y No Discriminación Programa de Igualdad entre Mujeres y Hombres  Informe mensual Diciembre 2023</vt:lpstr>
      <vt:lpstr>Presentación de PowerPoint</vt:lpstr>
      <vt:lpstr>Presentación de PowerPoint</vt:lpstr>
      <vt:lpstr>Fecha:        8 de diciembre del 2023  Horario:      11:00 a 12:00 horas Modalidad:  Virtual Evento:        Taller : Derechos de las mujeres, en el Marco de los 16 días de activismo.    Asistentes:     20 mujeres, 3 hombres Folio recosa: EDEC-203/23 Componente: 1.6 Implementación del programa (de monitoreo) para la Igualdad entre Hombres y Mujeres Objetivo:    Capacitar a personal del DIF Estatal, de los DIF  Municipales, y de las Unidades para la Igualdad.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IGNACIO LARA</dc:creator>
  <cp:lastModifiedBy>CEDH-PRESIDENCIA</cp:lastModifiedBy>
  <cp:revision>639</cp:revision>
  <cp:lastPrinted>2023-11-30T20:47:24Z</cp:lastPrinted>
  <dcterms:created xsi:type="dcterms:W3CDTF">2022-05-23T19:46:20Z</dcterms:created>
  <dcterms:modified xsi:type="dcterms:W3CDTF">2024-01-02T19:39:07Z</dcterms:modified>
</cp:coreProperties>
</file>