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33" autoAdjust="0"/>
    <p:restoredTop sz="95126" autoAdjust="0"/>
  </p:normalViewPr>
  <p:slideViewPr>
    <p:cSldViewPr>
      <p:cViewPr>
        <p:scale>
          <a:sx n="110" d="100"/>
          <a:sy n="110" d="100"/>
        </p:scale>
        <p:origin x="1362" y="7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6" name="Text Box 9"/>
          <p:cNvSpPr txBox="1">
            <a:spLocks noChangeArrowheads="1"/>
          </p:cNvSpPr>
          <p:nvPr/>
        </p:nvSpPr>
        <p:spPr bwMode="auto">
          <a:xfrm>
            <a:off x="2876178" y="2983038"/>
            <a:ext cx="122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General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AL 31 DE OCTUBRE 2023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813050" y="3271838"/>
            <a:ext cx="13192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JOSE ANTONIO LUGO ALVAREZ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5"/>
            <a:ext cx="1387475" cy="501650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23938" y="2233613"/>
            <a:ext cx="14589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Órgano Interno de Control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206128" y="4529822"/>
            <a:ext cx="1116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079500" y="4793910"/>
            <a:ext cx="138906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ELIZABETH ROCHA  RAMIREZ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Director de la Unidad de Planeación Estratégica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LEM. JUAN ARTURO CHAVEZ GAYTAN 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-60325" y="7785100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Comercialización</a:t>
            </a:r>
            <a:endParaRPr lang="es-MX" altLang="es-MX" sz="80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25550" y="7745413"/>
            <a:ext cx="10715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LIC. FRANCISCO LEOPOLDO CAMPOS ZAVALA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77100"/>
            <a:ext cx="9191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Mantenimiento</a:t>
            </a:r>
          </a:p>
        </p:txBody>
      </p:sp>
      <p:sp>
        <p:nvSpPr>
          <p:cNvPr id="2089" name="Line 32"/>
          <p:cNvSpPr>
            <a:spLocks noChangeShapeType="1"/>
          </p:cNvSpPr>
          <p:nvPr/>
        </p:nvSpPr>
        <p:spPr bwMode="auto">
          <a:xfrm>
            <a:off x="2416175" y="7705725"/>
            <a:ext cx="976313" cy="111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2" name="Text Box 34"/>
          <p:cNvSpPr txBox="1">
            <a:spLocks noChangeArrowheads="1"/>
          </p:cNvSpPr>
          <p:nvPr/>
        </p:nvSpPr>
        <p:spPr bwMode="auto">
          <a:xfrm>
            <a:off x="3606800" y="7740650"/>
            <a:ext cx="8255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ARQ. JUAN MANUEL. MIRABAL ANAYA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630863" y="7289800"/>
            <a:ext cx="11779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4065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2100263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93663" y="7754938"/>
            <a:ext cx="11144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C.P. SALVADOR MEDRANO ARGOTE</a:t>
            </a:r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508500" y="4454525"/>
            <a:ext cx="1192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Transparencia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9" name="Line 2"/>
          <p:cNvSpPr>
            <a:spLocks noChangeShapeType="1"/>
          </p:cNvSpPr>
          <p:nvPr/>
        </p:nvSpPr>
        <p:spPr bwMode="auto">
          <a:xfrm>
            <a:off x="1081088" y="4789488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84288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1" name="Text Box 34"/>
          <p:cNvSpPr txBox="1">
            <a:spLocks noChangeArrowheads="1"/>
          </p:cNvSpPr>
          <p:nvPr/>
        </p:nvSpPr>
        <p:spPr bwMode="auto">
          <a:xfrm>
            <a:off x="5830888" y="7737475"/>
            <a:ext cx="838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C. EDUARDO SALAS RAMIREZ</a:t>
            </a:r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C.P. RAFAEL MUNGUIA GARDUÑO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494213" y="4824413"/>
            <a:ext cx="12176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C. ADRIAN SANCHEZ RAMIRO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359275" y="37385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405313" y="4081463"/>
            <a:ext cx="1379537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MAURICIO JARAMILLO PORTALES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47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537075" y="3806825"/>
            <a:ext cx="1166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Secretaría Técnica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4695825" y="7762875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JUAN ANTONIO YEBRA RANGEL</a:t>
            </a: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5275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" name="Text Box 34">
            <a:extLst>
              <a:ext uri="{FF2B5EF4-FFF2-40B4-BE49-F238E27FC236}">
                <a16:creationId xmlns:a16="http://schemas.microsoft.com/office/drawing/2014/main" id="{5193517E-BD71-A51E-AE8B-D7046E83C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7734792"/>
            <a:ext cx="8921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ING. ENRIQUE JAVIER GONZALEZ TOSTADO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</TotalTime>
  <Words>175</Words>
  <Application>Microsoft Office PowerPoint</Application>
  <PresentationFormat>Presentación en pantalla (4:3)</PresentationFormat>
  <Paragraphs>43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Arial Unicode MS</vt:lpstr>
      <vt:lpstr>Diseño predeterminado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Lizet Salazar Castillo</cp:lastModifiedBy>
  <cp:revision>122</cp:revision>
  <cp:lastPrinted>2022-11-14T19:54:05Z</cp:lastPrinted>
  <dcterms:created xsi:type="dcterms:W3CDTF">2016-07-01T18:00:35Z</dcterms:created>
  <dcterms:modified xsi:type="dcterms:W3CDTF">2023-11-03T18:54:31Z</dcterms:modified>
</cp:coreProperties>
</file>