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45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8E469-777F-455B-AB2B-365181AB7F9A}" type="datetimeFigureOut">
              <a:rPr lang="es-MX" smtClean="0"/>
              <a:t>06/10/2023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4505C-3CD0-4BA6-80D2-073FAED6BB6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1541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8E469-777F-455B-AB2B-365181AB7F9A}" type="datetimeFigureOut">
              <a:rPr lang="es-MX" smtClean="0"/>
              <a:t>06/10/2023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4505C-3CD0-4BA6-80D2-073FAED6BB6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08747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8E469-777F-455B-AB2B-365181AB7F9A}" type="datetimeFigureOut">
              <a:rPr lang="es-MX" smtClean="0"/>
              <a:t>06/10/2023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4505C-3CD0-4BA6-80D2-073FAED6BB6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04326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8E469-777F-455B-AB2B-365181AB7F9A}" type="datetimeFigureOut">
              <a:rPr lang="es-MX" smtClean="0"/>
              <a:t>06/10/2023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4505C-3CD0-4BA6-80D2-073FAED6BB6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32905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8E469-777F-455B-AB2B-365181AB7F9A}" type="datetimeFigureOut">
              <a:rPr lang="es-MX" smtClean="0"/>
              <a:t>06/10/2023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4505C-3CD0-4BA6-80D2-073FAED6BB6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91934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8E469-777F-455B-AB2B-365181AB7F9A}" type="datetimeFigureOut">
              <a:rPr lang="es-MX" smtClean="0"/>
              <a:t>06/10/2023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4505C-3CD0-4BA6-80D2-073FAED6BB6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78880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8E469-777F-455B-AB2B-365181AB7F9A}" type="datetimeFigureOut">
              <a:rPr lang="es-MX" smtClean="0"/>
              <a:t>06/10/2023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4505C-3CD0-4BA6-80D2-073FAED6BB6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66594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8E469-777F-455B-AB2B-365181AB7F9A}" type="datetimeFigureOut">
              <a:rPr lang="es-MX" smtClean="0"/>
              <a:t>06/10/2023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4505C-3CD0-4BA6-80D2-073FAED6BB6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74373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8E469-777F-455B-AB2B-365181AB7F9A}" type="datetimeFigureOut">
              <a:rPr lang="es-MX" smtClean="0"/>
              <a:t>06/10/2023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4505C-3CD0-4BA6-80D2-073FAED6BB6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132689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8E469-777F-455B-AB2B-365181AB7F9A}" type="datetimeFigureOut">
              <a:rPr lang="es-MX" smtClean="0"/>
              <a:t>06/10/2023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4505C-3CD0-4BA6-80D2-073FAED6BB6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34419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8E469-777F-455B-AB2B-365181AB7F9A}" type="datetimeFigureOut">
              <a:rPr lang="es-MX" smtClean="0"/>
              <a:t>06/10/2023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4505C-3CD0-4BA6-80D2-073FAED6BB6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87177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18E469-777F-455B-AB2B-365181AB7F9A}" type="datetimeFigureOut">
              <a:rPr lang="es-MX" smtClean="0"/>
              <a:t>06/10/2023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94505C-3CD0-4BA6-80D2-073FAED6BB6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35445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44628" t="22625" r="19503" b="4462"/>
          <a:stretch/>
        </p:blipFill>
        <p:spPr>
          <a:xfrm>
            <a:off x="3375383" y="318145"/>
            <a:ext cx="5441234" cy="6221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2915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ADMINISTRACION</dc:creator>
  <cp:lastModifiedBy>ADMINISTRACION</cp:lastModifiedBy>
  <cp:revision>1</cp:revision>
  <dcterms:created xsi:type="dcterms:W3CDTF">2023-10-06T18:35:21Z</dcterms:created>
  <dcterms:modified xsi:type="dcterms:W3CDTF">2023-10-06T18:37:28Z</dcterms:modified>
</cp:coreProperties>
</file>