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90" d="100"/>
          <a:sy n="90" d="100"/>
        </p:scale>
        <p:origin x="1788" y="-33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30 DE NOVIEMBRE 2023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13050" y="3271838"/>
            <a:ext cx="1319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JOSE ANTONIO LUGO ALVAREZ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ARQ. JUAN MANUEL. MIRABAL ANAYA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C.P. SALVADOR MEDRANO ARGOTE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Transparencia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37475"/>
            <a:ext cx="838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C. EDUARDO SALAS RAMIREZ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824413"/>
            <a:ext cx="12176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 ADRIAN SANCHEZ RAMIRO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ENRIQUE JAVIER GONZALEZ TOSTADO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175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123</cp:revision>
  <cp:lastPrinted>2022-11-14T19:54:05Z</cp:lastPrinted>
  <dcterms:created xsi:type="dcterms:W3CDTF">2016-07-01T18:00:35Z</dcterms:created>
  <dcterms:modified xsi:type="dcterms:W3CDTF">2023-12-05T18:09:43Z</dcterms:modified>
</cp:coreProperties>
</file>