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694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 varScale="1">
        <p:scale>
          <a:sx n="78" d="100"/>
          <a:sy n="78" d="100"/>
        </p:scale>
        <p:origin x="20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01/12/2023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01/12/2023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01/12/2023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01/12/2023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01/12/2023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01/12/2023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01/12/2023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01/12/2023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id="{F6548AC0-DAC9-4A53-BE2A-E29DBC1DA684}"/>
              </a:ext>
            </a:extLst>
          </p:cNvPr>
          <p:cNvCxnSpPr/>
          <p:nvPr/>
        </p:nvCxnSpPr>
        <p:spPr>
          <a:xfrm>
            <a:off x="4196929" y="3679954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56171" y="4885201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7287" y="2561885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id="{03EDC031-B51B-4ED3-9BA7-AC727CC077E0}"/>
              </a:ext>
            </a:extLst>
          </p:cNvPr>
          <p:cNvCxnSpPr>
            <a:cxnSpLocks/>
            <a:stCxn id="182" idx="3"/>
          </p:cNvCxnSpPr>
          <p:nvPr/>
        </p:nvCxnSpPr>
        <p:spPr>
          <a:xfrm>
            <a:off x="4270178" y="4667559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2413640" y="7439858"/>
            <a:ext cx="374018" cy="58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2742" y="314898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74116" y="639065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8931" y="651408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16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825903" y="5972101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833436" y="649350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94945" y="34429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2775054" y="5986639"/>
            <a:ext cx="10491" cy="145403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2022" y="3440790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Laura Guadalupe Ponce Ramírez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8776" y="3215083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6580" y="5777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21625" y="627199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612356" y="7266906"/>
            <a:ext cx="200788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10560" y="5971785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(JM-XXXI)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820992" y="572747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20668" y="7013342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7935" y="2978991"/>
            <a:ext cx="2050309" cy="162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817391" y="758828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63740" y="646995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08466" y="489448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8586" y="473826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675753" y="4571872"/>
            <a:ext cx="16252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6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52329" y="393761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noviembre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Azucena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825004" y="6475066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13753" y="2779948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56" name="Rectángulo 155"/>
          <p:cNvSpPr/>
          <p:nvPr/>
        </p:nvSpPr>
        <p:spPr>
          <a:xfrm>
            <a:off x="4620898" y="3833320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0323" y="3986219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18338" y="3441470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2440" y="3899571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8262" y="5204496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3000694" y="62614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000694" y="6248165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3027346" y="64258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3004238" y="6416090"/>
            <a:ext cx="157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Daniel Vega Martínez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Supervisor (CF08016-11)</a:t>
            </a:r>
          </a:p>
        </p:txBody>
      </p:sp>
      <p:cxnSp>
        <p:nvCxnSpPr>
          <p:cNvPr id="141" name="111 Conector recto"/>
          <p:cNvCxnSpPr>
            <a:cxnSpLocks/>
          </p:cNvCxnSpPr>
          <p:nvPr/>
        </p:nvCxnSpPr>
        <p:spPr>
          <a:xfrm>
            <a:off x="557761" y="4899226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9B8F465-97A2-437E-844A-BBB84AA377ED}"/>
              </a:ext>
            </a:extLst>
          </p:cNvPr>
          <p:cNvSpPr txBox="1"/>
          <p:nvPr/>
        </p:nvSpPr>
        <p:spPr>
          <a:xfrm>
            <a:off x="570698" y="4196118"/>
            <a:ext cx="15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Jaime Alberto Pérez Escobedo     subdirector plantel b comisionado</a:t>
            </a:r>
          </a:p>
          <a:p>
            <a:pPr algn="ctr"/>
            <a:r>
              <a:rPr lang="es-ES_tradnl" sz="6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306403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11 Conector recto">
            <a:extLst>
              <a:ext uri="{FF2B5EF4-FFF2-40B4-BE49-F238E27FC236}">
                <a16:creationId xmlns:a16="http://schemas.microsoft.com/office/drawing/2014/main" id="{BFB47C10-4114-4F4B-BD76-7A3072090C98}"/>
              </a:ext>
            </a:extLst>
          </p:cNvPr>
          <p:cNvCxnSpPr/>
          <p:nvPr/>
        </p:nvCxnSpPr>
        <p:spPr>
          <a:xfrm>
            <a:off x="4885451" y="6643920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86389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id="{D9A894AD-F714-4C72-9D30-59BCCE47C0EC}"/>
              </a:ext>
            </a:extLst>
          </p:cNvPr>
          <p:cNvSpPr/>
          <p:nvPr/>
        </p:nvSpPr>
        <p:spPr>
          <a:xfrm>
            <a:off x="601865" y="2479930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4648337" y="4877532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ángulo 156"/>
          <p:cNvSpPr/>
          <p:nvPr/>
        </p:nvSpPr>
        <p:spPr>
          <a:xfrm>
            <a:off x="4642649" y="4691968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21505" name="Rectángulo 21504"/>
          <p:cNvSpPr/>
          <p:nvPr/>
        </p:nvSpPr>
        <p:spPr>
          <a:xfrm>
            <a:off x="4639603" y="48769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9465" y="3679412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58677" y="794975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9145" y="5866479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06572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2" name="Imagen 9">
            <a:extLst>
              <a:ext uri="{FF2B5EF4-FFF2-40B4-BE49-F238E27FC236}">
                <a16:creationId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7662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566210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66727" y="274860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728303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543823" y="2255747"/>
            <a:ext cx="1786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15232" y="6736683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7747" y="5643776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05396" y="6093197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0527" y="586647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84701" y="6907044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5330" y="280199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43465" y="2579287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82101" y="276661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895235" y="690974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4881388" y="6119106"/>
            <a:ext cx="1647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Adriana Aguiñaga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Auxiliar de Responsable</a:t>
            </a:r>
          </a:p>
        </p:txBody>
      </p:sp>
      <p:cxnSp>
        <p:nvCxnSpPr>
          <p:cNvPr id="123" name="391 Conector recto"/>
          <p:cNvCxnSpPr>
            <a:cxnSpLocks noChangeShapeType="1"/>
          </p:cNvCxnSpPr>
          <p:nvPr/>
        </p:nvCxnSpPr>
        <p:spPr bwMode="auto">
          <a:xfrm flipV="1">
            <a:off x="4930952" y="60931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Rectángulo 127"/>
          <p:cNvSpPr/>
          <p:nvPr/>
        </p:nvSpPr>
        <p:spPr>
          <a:xfrm>
            <a:off x="430180" y="7016822"/>
            <a:ext cx="1640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FB09973-A410-121B-23C7-C9DDDD627E55}"/>
              </a:ext>
            </a:extLst>
          </p:cNvPr>
          <p:cNvSpPr txBox="1"/>
          <p:nvPr/>
        </p:nvSpPr>
        <p:spPr>
          <a:xfrm>
            <a:off x="346670" y="7250374"/>
            <a:ext cx="180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Claudia Mireya Benítes Ortiz  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>
              <a:defRPr/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A7BE9DBB-C935-E930-A37D-CCBAA95C143D}"/>
              </a:ext>
            </a:extLst>
          </p:cNvPr>
          <p:cNvSpPr/>
          <p:nvPr/>
        </p:nvSpPr>
        <p:spPr>
          <a:xfrm>
            <a:off x="4466727" y="4086305"/>
            <a:ext cx="1606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13120" y="3283457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511360" y="34841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430181" y="3461708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8960" y="3531327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401D670-6BA8-4FDC-934F-BE184ADE57DE}"/>
              </a:ext>
            </a:extLst>
          </p:cNvPr>
          <p:cNvSpPr txBox="1"/>
          <p:nvPr/>
        </p:nvSpPr>
        <p:spPr>
          <a:xfrm>
            <a:off x="4851310" y="5777609"/>
            <a:ext cx="173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458 Conector recto">
            <a:extLst>
              <a:ext uri="{FF2B5EF4-FFF2-40B4-BE49-F238E27FC236}">
                <a16:creationId xmlns:a16="http://schemas.microsoft.com/office/drawing/2014/main" id="{B59A5E2E-F7AC-4532-9466-B07812BCAC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2812" y="786457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6" name="Rectángulo 95"/>
          <p:cNvSpPr/>
          <p:nvPr/>
        </p:nvSpPr>
        <p:spPr>
          <a:xfrm>
            <a:off x="453711" y="76924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>
            <a:extLst>
              <a:ext uri="{FF2B5EF4-FFF2-40B4-BE49-F238E27FC236}">
                <a16:creationId xmlns:a16="http://schemas.microsoft.com/office/drawing/2014/main" id="{5EFE9C9C-CA76-40AB-B530-9A976E389750}"/>
              </a:ext>
            </a:extLst>
          </p:cNvPr>
          <p:cNvSpPr/>
          <p:nvPr/>
        </p:nvSpPr>
        <p:spPr>
          <a:xfrm>
            <a:off x="374661" y="7861231"/>
            <a:ext cx="173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:a16="http://schemas.microsoft.com/office/drawing/2014/main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5115" y="3479269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9360" y="4283994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62018" y="4786626"/>
            <a:ext cx="1676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792851" y="6287622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51454" y="4670216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35367" y="4341175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M.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08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8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7380" y="536825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58448" y="5488234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1127" y="4766317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00911" y="5336269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ángulo 61"/>
          <p:cNvSpPr/>
          <p:nvPr/>
        </p:nvSpPr>
        <p:spPr>
          <a:xfrm>
            <a:off x="4850657" y="4699458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Ana María González Salas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46681" y="49648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Rectángulo 82">
            <a:extLst>
              <a:ext uri="{FF2B5EF4-FFF2-40B4-BE49-F238E27FC236}">
                <a16:creationId xmlns:a16="http://schemas.microsoft.com/office/drawing/2014/main" id="{7EC2983E-80EB-4312-A3B7-0BAD3BDBF6EF}"/>
              </a:ext>
            </a:extLst>
          </p:cNvPr>
          <p:cNvSpPr/>
          <p:nvPr/>
        </p:nvSpPr>
        <p:spPr>
          <a:xfrm>
            <a:off x="4846181" y="4038084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Margarito Ramírez Auces            Jefe de Materia  (JM-XXXI)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C29E36-A4AD-1330-8703-71D45F4FAD2E}"/>
              </a:ext>
            </a:extLst>
          </p:cNvPr>
          <p:cNvSpPr txBox="1"/>
          <p:nvPr/>
        </p:nvSpPr>
        <p:spPr>
          <a:xfrm>
            <a:off x="488364" y="3976217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A4CCEA0A-6FF8-4481-8B87-CDB765796CF8}"/>
              </a:ext>
            </a:extLst>
          </p:cNvPr>
          <p:cNvSpPr/>
          <p:nvPr/>
        </p:nvSpPr>
        <p:spPr>
          <a:xfrm>
            <a:off x="522937" y="4512773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Víctor Manuel Álvarez Baena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14303" y="554270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1127" y="452927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35367" y="64591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" name="Rectángulo 55">
            <a:extLst>
              <a:ext uri="{FF2B5EF4-FFF2-40B4-BE49-F238E27FC236}">
                <a16:creationId xmlns:a16="http://schemas.microsoft.com/office/drawing/2014/main" id="{501EE9EF-48C6-4945-BE78-3BA69A9C2EA8}"/>
              </a:ext>
            </a:extLst>
          </p:cNvPr>
          <p:cNvSpPr/>
          <p:nvPr/>
        </p:nvSpPr>
        <p:spPr>
          <a:xfrm>
            <a:off x="4817114" y="6464614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4470" y="4911591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17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19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349" y="5024204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475" y="4969269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30540" y="4940535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0897" y="474779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41583" y="1985274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55098" y="216915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148512" y="5481990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97971" y="2523651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26220" y="5282205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71899" y="5453333"/>
            <a:ext cx="1687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428265" y="5952210"/>
            <a:ext cx="1665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6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6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35507" y="5817914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17304" y="5980202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 López Muñiz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470" y="59802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7948" y="2165867"/>
            <a:ext cx="1384143" cy="794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7991" y="5470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58203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446830" y="6554550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1990" y="638902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3434909" y="655482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ángulo 133"/>
          <p:cNvSpPr/>
          <p:nvPr/>
        </p:nvSpPr>
        <p:spPr>
          <a:xfrm>
            <a:off x="1699620" y="6937764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Norma Edith Rivera Salazar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3" name="193 Rectángulo">
            <a:extLst>
              <a:ext uri="{FF2B5EF4-FFF2-40B4-BE49-F238E27FC236}">
                <a16:creationId xmlns:a16="http://schemas.microsoft.com/office/drawing/2014/main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id="{A8089F8E-89DC-4B5B-A9B0-F42378C43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0192" y="370131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0" name="CuadroTexto 149">
            <a:extLst>
              <a:ext uri="{FF2B5EF4-FFF2-40B4-BE49-F238E27FC236}">
                <a16:creationId xmlns:a16="http://schemas.microsoft.com/office/drawing/2014/main" id="{B4991892-4487-49F0-A8CE-62932DF694AC}"/>
              </a:ext>
            </a:extLst>
          </p:cNvPr>
          <p:cNvSpPr txBox="1"/>
          <p:nvPr/>
        </p:nvSpPr>
        <p:spPr>
          <a:xfrm>
            <a:off x="4593833" y="3495538"/>
            <a:ext cx="18343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ángulo 114">
            <a:extLst>
              <a:ext uri="{FF2B5EF4-FFF2-40B4-BE49-F238E27FC236}">
                <a16:creationId xmlns:a16="http://schemas.microsoft.com/office/drawing/2014/main" id="{ADBA311B-78E6-4061-8F7C-103420E2F58E}"/>
              </a:ext>
            </a:extLst>
          </p:cNvPr>
          <p:cNvSpPr/>
          <p:nvPr/>
        </p:nvSpPr>
        <p:spPr>
          <a:xfrm>
            <a:off x="4587247" y="3651573"/>
            <a:ext cx="181259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Secretaria(o) de Jefe de Depto. (A08002-05)</a:t>
            </a:r>
          </a:p>
        </p:txBody>
      </p: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id="{F7BA43E2-9008-49C0-B125-EFF774F2F0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0979" y="2798308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FA2F1170-5B8E-4F04-B6BC-6CD25BB46F3F}"/>
              </a:ext>
            </a:extLst>
          </p:cNvPr>
          <p:cNvSpPr/>
          <p:nvPr/>
        </p:nvSpPr>
        <p:spPr>
          <a:xfrm>
            <a:off x="5190289" y="2778749"/>
            <a:ext cx="16157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Hayde Lugo Rivera                 Auxiliar de Responsable</a:t>
            </a: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B9197507-F301-5EA7-4EC8-02D56B8139DE}"/>
              </a:ext>
            </a:extLst>
          </p:cNvPr>
          <p:cNvCxnSpPr/>
          <p:nvPr/>
        </p:nvCxnSpPr>
        <p:spPr>
          <a:xfrm flipV="1">
            <a:off x="6670393" y="7527243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2815" y="694744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1" name="Rectangle 9"/>
          <p:cNvSpPr>
            <a:spLocks noChangeArrowheads="1"/>
          </p:cNvSpPr>
          <p:nvPr/>
        </p:nvSpPr>
        <p:spPr bwMode="auto">
          <a:xfrm>
            <a:off x="1646019" y="677678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:a16="http://schemas.microsoft.com/office/drawing/2014/main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587600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27319" y="737999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7624" y="4702908"/>
            <a:ext cx="0" cy="324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3170" y="4972678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13827" y="6159244"/>
            <a:ext cx="1587600" cy="11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24256" y="6633877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Vázquez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0880" y="5203300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60952" y="3217692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20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20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0191" y="401067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</a:t>
            </a:r>
          </a:p>
        </p:txBody>
      </p:sp>
      <p:sp>
        <p:nvSpPr>
          <p:cNvPr id="77" name="Rectángulo 76"/>
          <p:cNvSpPr/>
          <p:nvPr/>
        </p:nvSpPr>
        <p:spPr>
          <a:xfrm>
            <a:off x="5115717" y="5162839"/>
            <a:ext cx="15290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27102" y="5433969"/>
            <a:ext cx="1796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1363" y="5668725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33054" y="4978104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03963" y="6151897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53705" y="5464901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44326" y="677687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28771" y="3837011"/>
            <a:ext cx="168356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3789" y="4935952"/>
            <a:ext cx="1587600" cy="86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00352" y="4861798"/>
            <a:ext cx="1712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, Rotación y Contratación de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03793" y="602058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434971" y="601228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56710" y="6233419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3170" y="7568976"/>
            <a:ext cx="16578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5070344" y="5765540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5945" y="6013552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(T03002-10 )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650022" y="5471772"/>
            <a:ext cx="15768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059381" y="6343279"/>
            <a:ext cx="1704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50108" y="6957694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2051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0256" y="621834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3170" y="66370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0992" y="57730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08794" y="54590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30919" y="514269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00" y="8072562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70042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25148" y="6343280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5130919" y="7325016"/>
            <a:ext cx="1612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7254" y="69474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0919" y="63637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id="{62A95EB4-5E96-427E-8DA1-053170BF15B0}"/>
              </a:ext>
            </a:extLst>
          </p:cNvPr>
          <p:cNvSpPr txBox="1"/>
          <p:nvPr/>
        </p:nvSpPr>
        <p:spPr>
          <a:xfrm>
            <a:off x="5120230" y="7008761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  <p:cxnSp>
        <p:nvCxnSpPr>
          <p:cNvPr id="119" name="259 Conector recto">
            <a:extLst>
              <a:ext uri="{FF2B5EF4-FFF2-40B4-BE49-F238E27FC236}">
                <a16:creationId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389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2" name="259 Conector recto">
            <a:extLst>
              <a:ext uri="{FF2B5EF4-FFF2-40B4-BE49-F238E27FC236}">
                <a16:creationId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0425" y="75689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35FC6405-1C4E-3497-5319-533423EE28F5}"/>
              </a:ext>
            </a:extLst>
          </p:cNvPr>
          <p:cNvCxnSpPr>
            <a:cxnSpLocks/>
          </p:cNvCxnSpPr>
          <p:nvPr/>
        </p:nvCxnSpPr>
        <p:spPr>
          <a:xfrm flipH="1">
            <a:off x="5062511" y="5168249"/>
            <a:ext cx="12896" cy="10793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>
            <a:extLst>
              <a:ext uri="{FF2B5EF4-FFF2-40B4-BE49-F238E27FC236}">
                <a16:creationId xmlns:a16="http://schemas.microsoft.com/office/drawing/2014/main" id="{A64F2709-43F8-4E40-95CE-DCC1FBDEB440}"/>
              </a:ext>
            </a:extLst>
          </p:cNvPr>
          <p:cNvSpPr/>
          <p:nvPr/>
        </p:nvSpPr>
        <p:spPr>
          <a:xfrm>
            <a:off x="-28274" y="5142684"/>
            <a:ext cx="1597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Francisco Ramos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cxnSp>
        <p:nvCxnSpPr>
          <p:cNvPr id="98" name="259 Conector recto">
            <a:extLst>
              <a:ext uri="{FF2B5EF4-FFF2-40B4-BE49-F238E27FC236}">
                <a16:creationId xmlns:a16="http://schemas.microsoft.com/office/drawing/2014/main" id="{FFD28779-8282-45EA-9698-C41217C476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21989" y="561878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0" name="Rectángulo 30">
            <a:extLst>
              <a:ext uri="{FF2B5EF4-FFF2-40B4-BE49-F238E27FC236}">
                <a16:creationId xmlns:a16="http://schemas.microsoft.com/office/drawing/2014/main" id="{5CF3940D-A832-43DD-8614-2FC10F6737F8}"/>
              </a:ext>
            </a:extLst>
          </p:cNvPr>
          <p:cNvSpPr/>
          <p:nvPr/>
        </p:nvSpPr>
        <p:spPr>
          <a:xfrm>
            <a:off x="-22844" y="5365606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Celia Carolina Moreno Macías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5A172DCD-E946-475D-85A1-6500A79D66EA}"/>
              </a:ext>
            </a:extLst>
          </p:cNvPr>
          <p:cNvSpPr/>
          <p:nvPr/>
        </p:nvSpPr>
        <p:spPr>
          <a:xfrm>
            <a:off x="-25818" y="5576339"/>
            <a:ext cx="16090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Susana Lizbeth Ayala Escobar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Encargado de Orden (S14201-08)  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3488" y="4625750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:a16="http://schemas.microsoft.com/office/drawing/2014/main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id="{743DE2CC-E16B-474B-B94B-964265A3F7C6}"/>
              </a:ext>
            </a:extLst>
          </p:cNvPr>
          <p:cNvCxnSpPr/>
          <p:nvPr/>
        </p:nvCxnSpPr>
        <p:spPr>
          <a:xfrm>
            <a:off x="42449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ector recto 106"/>
          <p:cNvCxnSpPr>
            <a:cxnSpLocks/>
          </p:cNvCxnSpPr>
          <p:nvPr/>
        </p:nvCxnSpPr>
        <p:spPr>
          <a:xfrm>
            <a:off x="4245914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25734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7351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3894696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525612" y="5304311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53123" y="5040714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41517" y="4861574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526147" y="5042888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3092" y="5337963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7894" y="67507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16562" y="6561077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1914" y="675302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36958" y="5882569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206829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851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499301" y="563464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29764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:a16="http://schemas.microsoft.com/office/drawing/2014/main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09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02547" y="3930489"/>
            <a:ext cx="171824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95012" y="4118173"/>
            <a:ext cx="1943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dirty="0">
                <a:latin typeface="Literata" pitchFamily="2" charset="0"/>
                <a:cs typeface="Arial" panose="020B0604020202020204" pitchFamily="34" charset="0"/>
              </a:rPr>
              <a:t>Técnico en mantenimiento (508011-04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79400" y="4958262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64218" y="5169780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solidFill>
                <a:srgbClr val="FF0000"/>
              </a:solidFill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7679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52094" y="625042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52094" y="6496931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51968" y="4958262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60531" y="5144176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16463" y="51796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54002" y="713737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14080" y="728967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73085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378787" y="673539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336 Conector recto">
            <a:extLst>
              <a:ext uri="{FF2B5EF4-FFF2-40B4-BE49-F238E27FC236}">
                <a16:creationId xmlns:a16="http://schemas.microsoft.com/office/drawing/2014/main" id="{867CBDA8-7BA1-4E26-AF3C-1D92782B0C7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54143" y="4124038"/>
            <a:ext cx="1558403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4258" y="65339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244" y="549741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14080" y="5658501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:a16="http://schemas.microsoft.com/office/drawing/2014/main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580352" y="5305497"/>
            <a:ext cx="18460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1358" y="5492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54505" y="5451691"/>
            <a:ext cx="172089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Secretaría de Jefe de Departamento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3559" y="6392915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50122" y="7184672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15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noviembre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10957" y="6629151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162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:a16="http://schemas.microsoft.com/office/drawing/2014/main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1902" y="4530942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35579" y="4462556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6760" y="470587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9509" y="5832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 flipH="1">
            <a:off x="6549691" y="4820188"/>
            <a:ext cx="4609" cy="15893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05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07</a:t>
              </a: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1689" y="5779491"/>
            <a:ext cx="15940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19681" y="5384126"/>
            <a:ext cx="17829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8394" y="5653383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31639" y="6318098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6259" y="6681930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Guerrero Castillo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octubre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2023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F81E7D33-D5D6-4ADB-A940-E9D0A494CA80}"/>
              </a:ext>
            </a:extLst>
          </p:cNvPr>
          <p:cNvSpPr txBox="1"/>
          <p:nvPr/>
        </p:nvSpPr>
        <p:spPr>
          <a:xfrm>
            <a:off x="4801715" y="5685821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69952" y="6422335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44201" y="6171214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2" name="259 Conector recto">
            <a:extLst>
              <a:ext uri="{FF2B5EF4-FFF2-40B4-BE49-F238E27FC236}">
                <a16:creationId xmlns:a16="http://schemas.microsoft.com/office/drawing/2014/main" id="{50B1B5C6-FF07-4FEB-8683-F3949AD737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1779" y="531340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CBEF3DD9-1BB6-4789-8C39-0E545A36B031}"/>
              </a:ext>
            </a:extLst>
          </p:cNvPr>
          <p:cNvSpPr txBox="1"/>
          <p:nvPr/>
        </p:nvSpPr>
        <p:spPr>
          <a:xfrm>
            <a:off x="493700" y="508428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524382" y="6451012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Ríos Argüelles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678</TotalTime>
  <Words>2456</Words>
  <Application>Microsoft Office PowerPoint</Application>
  <PresentationFormat>Carta (216 x 279 mm)</PresentationFormat>
  <Paragraphs>551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Bertha Guadalupe Briones Acosta</cp:lastModifiedBy>
  <cp:revision>60</cp:revision>
  <dcterms:created xsi:type="dcterms:W3CDTF">2023-06-02T16:53:06Z</dcterms:created>
  <dcterms:modified xsi:type="dcterms:W3CDTF">2023-12-01T17:27:38Z</dcterms:modified>
</cp:coreProperties>
</file>