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22681E-4648-9DBE-51C8-DD1B31059D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EFF96EF-FD9E-07CF-9205-B954263918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AE1E799-92A2-2841-EE35-27C3022E3B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D35A2-B957-4EEC-9659-6A18D2488DAC}" type="datetimeFigureOut">
              <a:rPr lang="es-MX" smtClean="0"/>
              <a:t>02/08/2023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B9AFF00-1DC0-6755-2C45-C841CCD4E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414D755-B5B5-3F1F-9F04-25EAC87E1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F9F4-43DF-43B8-A320-79CB728D547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25325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21CA7D-EFC3-C64C-07D5-961861704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E6CA62D-8A63-5958-02A7-F53326A254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A29768E-AFAC-93EC-F2AB-79D24E4C2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D35A2-B957-4EEC-9659-6A18D2488DAC}" type="datetimeFigureOut">
              <a:rPr lang="es-MX" smtClean="0"/>
              <a:t>02/08/2023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DFFFE13-1586-AFDC-CC14-69FA99477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F450022-3601-25CD-F024-89864DF14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F9F4-43DF-43B8-A320-79CB728D547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06713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2F8630-51F1-2777-5CDF-E7840892D0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12834E0-C8B7-477F-C6A8-890E8A5537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6077FEF-68E4-6729-95F0-CE0E38D920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D35A2-B957-4EEC-9659-6A18D2488DAC}" type="datetimeFigureOut">
              <a:rPr lang="es-MX" smtClean="0"/>
              <a:t>02/08/2023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54B6889-B832-FB58-1A2A-35DDEBA04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407100-2BA6-FC34-C2FC-B8CD9CFFC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F9F4-43DF-43B8-A320-79CB728D547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65435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8BFE5A-FA57-CAD4-FCB0-3AB99F945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804C6C0-6BCB-568C-7C83-3E3C001EFA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9508718-FCFD-4E3E-4A4F-3DE257AFC5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6B8E05B-D9C4-1BF9-2C5D-05F7734462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D35A2-B957-4EEC-9659-6A18D2488DAC}" type="datetimeFigureOut">
              <a:rPr lang="es-MX" smtClean="0"/>
              <a:t>02/08/2023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BB466C2-E5C6-19B1-882B-D412336AF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7194CDB-054F-630E-51FA-B04D074A5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F9F4-43DF-43B8-A320-79CB728D547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90562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10FF00-0246-890A-87FB-2403E40D7E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42F5FB1-E9D8-D3F9-8857-E402597477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8C4316B-D31E-9DCC-39B5-70A36B80F4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CBFFB6C-940B-8F2D-6FB2-0229E88B6D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4817B23-C589-82E4-385D-398461EECA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A84F6F0-9D7F-50D2-AF92-CA940C0D7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D35A2-B957-4EEC-9659-6A18D2488DAC}" type="datetimeFigureOut">
              <a:rPr lang="es-MX" smtClean="0"/>
              <a:t>02/08/2023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3D66B3A-A60E-FD57-2DE3-7DF4C1F47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70FA983-A9D9-9F81-02DF-2BB5A6201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F9F4-43DF-43B8-A320-79CB728D547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05105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727AE3-315A-2C1A-9927-6B6F84EFE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CD5D766-437A-5AC6-1031-CFD80CA4C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D35A2-B957-4EEC-9659-6A18D2488DAC}" type="datetimeFigureOut">
              <a:rPr lang="es-MX" smtClean="0"/>
              <a:t>02/08/2023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B0F64C0-B039-965F-ECD4-A3B008E8C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EA04194-9825-04B7-2A52-0800836FA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F9F4-43DF-43B8-A320-79CB728D547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06403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EA91E79-5A77-A76C-2E26-53D4FBC84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D35A2-B957-4EEC-9659-6A18D2488DAC}" type="datetimeFigureOut">
              <a:rPr lang="es-MX" smtClean="0"/>
              <a:t>02/08/2023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1C9C11B-FCC6-5767-0653-319DDB1AF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88E9F7B-E8BC-80D7-584B-8508FB5E8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F9F4-43DF-43B8-A320-79CB728D547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451341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5EF6D1-929D-E80E-1D92-5CDF593FD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A6BCE83-003E-5AD0-B8FD-A3F53CD806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5DD7E84-1220-CF5D-795E-6E6C4C7B27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D0D9469-EB7B-CA69-D8BE-51C2E5A9F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D35A2-B957-4EEC-9659-6A18D2488DAC}" type="datetimeFigureOut">
              <a:rPr lang="es-MX" smtClean="0"/>
              <a:t>02/08/2023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BB803A1-7389-1433-93AD-7CEDDAF86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4D287C2-2E4F-9ED0-F455-047277BE0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F9F4-43DF-43B8-A320-79CB728D547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89425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4E1D74-F9F7-587A-9A80-C3BDBDDE8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5BFB08F-FE06-19A7-CFF3-755FFEA40B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635B418-27B0-06F2-4202-0826C45546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FD1788A-24F1-D8A7-C6BB-C6D61EFE8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D35A2-B957-4EEC-9659-6A18D2488DAC}" type="datetimeFigureOut">
              <a:rPr lang="es-MX" smtClean="0"/>
              <a:t>02/08/2023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5B37799-29A8-9657-1AF7-1436D1DF7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6362D5B-5407-F7B4-FC65-BED9ACF6A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F9F4-43DF-43B8-A320-79CB728D547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738456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DAF2CE-9B34-E2B3-2012-945826326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5B62437-B8DE-C38C-B0E8-B7FB5F2D5B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173C34D-9FAE-F413-AD42-F9C469BDA7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D35A2-B957-4EEC-9659-6A18D2488DAC}" type="datetimeFigureOut">
              <a:rPr lang="es-MX" smtClean="0"/>
              <a:t>02/08/2023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5D3CF0E-0789-7E8B-17C6-15C7579D1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805C2AB-4958-2A95-C438-2EC43FD91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F9F4-43DF-43B8-A320-79CB728D547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89989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7E10D9C-D294-CDF1-B4FA-13290EF124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3EA2B8C-F2F1-8433-EB1D-2C74C89DDC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9566886-A182-5553-7C38-FDF54C9367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D35A2-B957-4EEC-9659-6A18D2488DAC}" type="datetimeFigureOut">
              <a:rPr lang="es-MX" smtClean="0"/>
              <a:t>02/08/2023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BBCBE2F-E69C-E024-45DE-E7495C0BF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9AF97E9-69D4-A428-08C8-2D7B92FFC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F9F4-43DF-43B8-A320-79CB728D547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70526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24B34D0-F22B-2D28-DA04-15CC2157B8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5FF43BD-7D71-FDF1-CA96-67E05136C0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FDA52D-7D62-7037-DF1C-48FD82391B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4D35A2-B957-4EEC-9659-6A18D2488DAC}" type="datetimeFigureOut">
              <a:rPr lang="es-MX" smtClean="0"/>
              <a:t>02/08/2023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252AFDB-0B05-F76B-5E29-6E98BFD057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88A8D28-5C22-5F06-A132-D7C5EA39AC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A8F9F4-43DF-43B8-A320-79CB728D547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80340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B88FED53-B7AB-4D11-DA02-5E30CBC64A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50" y="640079"/>
            <a:ext cx="4121651" cy="557784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5E304F1A-1FD4-EBF2-4038-4599F9C9FE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8525" y="2634175"/>
            <a:ext cx="3286125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70339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Dirección Administrativa</dc:creator>
  <cp:lastModifiedBy>Dirección Administrativa</cp:lastModifiedBy>
  <cp:revision>1</cp:revision>
  <dcterms:created xsi:type="dcterms:W3CDTF">2023-08-02T20:49:59Z</dcterms:created>
  <dcterms:modified xsi:type="dcterms:W3CDTF">2023-08-02T20:54:55Z</dcterms:modified>
</cp:coreProperties>
</file>