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66" d="100"/>
          <a:sy n="66" d="100"/>
        </p:scale>
        <p:origin x="149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518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621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5411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085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8185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936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338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073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08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114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769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22140-5E75-464C-8393-B0A2E96E16FA}" type="datetimeFigureOut">
              <a:rPr lang="es-MX" smtClean="0"/>
              <a:t>19/09/2023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38AEB-6C06-4D8E-A7CA-8CC96EDC8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756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966710"/>
          </a:xfrm>
        </p:spPr>
        <p:txBody>
          <a:bodyPr/>
          <a:lstStyle/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" y="125697"/>
            <a:ext cx="12193859" cy="660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1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786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1164" y="276611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>
                <a:latin typeface="Montserrat" pitchFamily="2" charset="0"/>
              </a:rPr>
              <a:t>No se genera esta información con fundamento en los artículos: 61 en su fracción IV, inciso f); 67 en su fracción VII; 126 en su fracción I inciso d); 128 en su fracción III, de la Ley Orgánica del Poder Legislativo.  Así como en los artículos: 194, 195 y 196 del Reglamento para el Gobierno Interior del Congreso del Estado.</a:t>
            </a:r>
            <a:endParaRPr lang="es-MX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1957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70</Words>
  <Application>Microsoft Office PowerPoint</Application>
  <PresentationFormat>Panorámica</PresentationFormat>
  <Paragraphs>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No se genera esta información con fundamento en los artículos: 61 en su fracción IV, inciso f); 67 en su fracción VII; 126 en su fracción I inciso d); 128 en su fracción III, de la Ley Orgánica del Poder Legislativo.  Así como en los artículos: 194, 195 y 196 del Reglamento para el Gobierno Interior del Congreso del Estado.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3</cp:revision>
  <dcterms:created xsi:type="dcterms:W3CDTF">2023-09-19T17:28:18Z</dcterms:created>
  <dcterms:modified xsi:type="dcterms:W3CDTF">2023-09-19T19:32:45Z</dcterms:modified>
</cp:coreProperties>
</file>