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0"/>
  </p:notesMasterIdLst>
  <p:sldIdLst>
    <p:sldId id="702" r:id="rId4"/>
    <p:sldId id="265" r:id="rId5"/>
    <p:sldId id="741" r:id="rId6"/>
    <p:sldId id="742" r:id="rId7"/>
    <p:sldId id="743" r:id="rId8"/>
    <p:sldId id="744" r:id="rId9"/>
    <p:sldId id="283" r:id="rId10"/>
    <p:sldId id="760" r:id="rId11"/>
    <p:sldId id="284" r:id="rId12"/>
    <p:sldId id="285" r:id="rId13"/>
    <p:sldId id="286" r:id="rId14"/>
    <p:sldId id="287" r:id="rId15"/>
    <p:sldId id="288" r:id="rId16"/>
    <p:sldId id="289" r:id="rId17"/>
    <p:sldId id="759" r:id="rId18"/>
    <p:sldId id="291" r:id="rId19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93" d="100"/>
          <a:sy n="93" d="100"/>
        </p:scale>
        <p:origin x="2748" y="-3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0DB1EEB-E647-45E6-9D04-DD552FDF6ACD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E14B81-B308-435B-BF7F-560B35305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6308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E40855C-8309-47C4-8A67-AF9C8B9C4AF4}" type="slidenum">
              <a:rPr lang="es-ES_tradnl">
                <a:solidFill>
                  <a:srgbClr val="000000"/>
                </a:solidFill>
                <a:latin typeface="Times New Roman" pitchFamily="18" charset="0"/>
              </a:rPr>
              <a:pPr defTabSz="93177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_tradnl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69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E40855C-8309-47C4-8A67-AF9C8B9C4AF4}" type="slidenum">
              <a:rPr lang="es-ES_tradnl">
                <a:solidFill>
                  <a:srgbClr val="000000"/>
                </a:solidFill>
                <a:latin typeface="Times New Roman" pitchFamily="18" charset="0"/>
              </a:rPr>
              <a:pPr defTabSz="93177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_tradnl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498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E40855C-8309-47C4-8A67-AF9C8B9C4AF4}" type="slidenum">
              <a:rPr lang="es-ES_tradnl">
                <a:solidFill>
                  <a:srgbClr val="000000"/>
                </a:solidFill>
                <a:latin typeface="Times New Roman" pitchFamily="18" charset="0"/>
              </a:rPr>
              <a:pPr defTabSz="93177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_tradnl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65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308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68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11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2823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26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680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9469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20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284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780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2627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F2BDF-16F0-4070-8331-944EEFD36E6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42041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110D3-1B62-4FE6-A531-6C3521E9737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97851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F2CDD-EF53-426A-A3D0-3F733D1F650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70608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3F9AD-5EB7-4DE2-876A-677E824E922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89478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C9F89-9419-47B1-8E5D-89491D5E89D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519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122B-0B88-4D64-93A7-0EE90319EF9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94390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99F78-C78F-4929-8E2F-7D663B8EA66E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80410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81ED1-CA0B-4150-9266-57FEB1AFFB5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98746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7D939-4374-4E8A-BB76-9CE684E7672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70494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5BD29-0124-42B8-82DB-15B1E9362871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01398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3632E-2888-4B1C-9A99-76637CE7312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291719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1819BC-EFDF-A787-CDA9-597F810DC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A2EA2C-B8D3-CEEB-576E-789E72223A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CFA5CF-9F0C-2ED1-A12E-19A1D139FB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B8DE7-51EA-440F-9CE1-F4736FEAA0E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10075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78DEDC-AAE7-E9BF-B0FD-24A720E1D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70CCD6-9BF5-0F4F-3BD4-988A9B0582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B0762-5577-2076-AAB5-206240FD1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6298-9AF6-4D5E-97E4-2C4FB0DAF294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267012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4F5ED9-10CC-4D02-71F6-FA86CA29F8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009509-5542-3385-998C-A1588B99E7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E34234-66F9-57CB-6A02-DC6AEBF489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2BEFD-DB5E-49E2-8A7D-5F6ABDEF3CF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29611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9237C7-5147-E995-E8AC-E193A1F75F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604FA-B6DC-6F82-61E4-3925677F2D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0315F-71E6-7AEA-BE7F-D1D299A48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41B8B-AE0D-46A4-94D2-B73662C633D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866641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63157F-47E3-B86C-B923-CA7AA37131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38DA3C-69FB-841B-3A56-7C204D038E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2EBC4F6-4B43-4F5B-E93E-135A27DA4B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52A98-603F-417D-8D39-85A737447BA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540934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97261F-3C82-2070-1401-29C6C2555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45EF7F-96A2-71B1-8C5F-E8A66ABC8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39EE643-B341-9EF3-7059-2138272EAE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085FC-5660-42D4-BD69-21D45213AFB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006336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24F5FB1-063C-0AE2-FE33-9F1DADE95B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D01E84-5DC4-5536-6B73-4111963A4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622261-E19A-3992-B246-0DC0AE7361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87EB-4450-4D3B-B807-10AA603D86D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2808751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83F6E9-5D29-6B4A-30A0-0B4B582452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4BA10C-3A17-7614-2255-54BBE05B6C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FA964-9513-479F-2696-D27F1608C5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73F39-539F-4AF5-8640-F7FDBB8CCDB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9379130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1D5634-B685-AB0F-AD5C-2352173255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7B9E1C-3E6F-7BBC-41C5-CFD912975E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2FC29D-5113-8563-B725-B95BF4538C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CFD9E-E547-42BB-8295-42EB7B34C12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098262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A4E90E-8884-2B74-D609-4ABC6FDAE4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13742F-EEE1-9C14-CDD2-4CC906285C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023DCF-21D4-9D71-92B6-C53712CB0C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F49C3-4FD9-482C-8ED8-7A937C44171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1763018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A0E209-99DA-127F-561E-969B732F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205E5D-8D51-A9A8-BC02-31889064A0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63ECB0-A386-0AA2-E8CF-8FF8634816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56D3C-CAFF-4956-821D-1CDC1CBC98C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9027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59441-0D0C-4968-A53A-0EDB56286FB6}" type="datetimeFigureOut">
              <a:rPr lang="es-MX" smtClean="0"/>
              <a:t>12/09/2023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8E766-013E-4D78-AA34-93CBF7BA6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635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14EAB1D-9C1A-4D84-9034-C336E6F6AAC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0698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F2A7821-85D5-2E91-6C97-50211E725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62CB057-F65F-1A1C-DB06-0E73ED441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132235-B819-0498-73B3-1928AA08B4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4226EA8-51BC-F18F-9DE4-5AB06204D6D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BDEF8C9-4166-5AEC-3842-097CAEF35E0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37BB71A-9D7D-46D5-B20E-B8DD8E56C9A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96149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E479AA3-CD3A-EA31-71B6-F94500BF6073}"/>
              </a:ext>
            </a:extLst>
          </p:cNvPr>
          <p:cNvCxnSpPr>
            <a:cxnSpLocks/>
          </p:cNvCxnSpPr>
          <p:nvPr/>
        </p:nvCxnSpPr>
        <p:spPr bwMode="auto">
          <a:xfrm>
            <a:off x="3428274" y="1843917"/>
            <a:ext cx="0" cy="379786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129EF279-2745-D6A8-6D35-69C1C2BED1A5}"/>
              </a:ext>
            </a:extLst>
          </p:cNvPr>
          <p:cNvCxnSpPr>
            <a:cxnSpLocks/>
          </p:cNvCxnSpPr>
          <p:nvPr/>
        </p:nvCxnSpPr>
        <p:spPr bwMode="auto">
          <a:xfrm>
            <a:off x="2164129" y="2696400"/>
            <a:ext cx="1264145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7FD1E56E-E6BE-EA51-11FC-169455709D02}"/>
              </a:ext>
            </a:extLst>
          </p:cNvPr>
          <p:cNvCxnSpPr>
            <a:cxnSpLocks/>
          </p:cNvCxnSpPr>
          <p:nvPr/>
        </p:nvCxnSpPr>
        <p:spPr bwMode="auto">
          <a:xfrm>
            <a:off x="5048456" y="5641778"/>
            <a:ext cx="0" cy="53271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314" name="Imagen 9">
            <a:extLst>
              <a:ext uri="{FF2B5EF4-FFF2-40B4-BE49-F238E27FC236}">
                <a16:creationId xmlns:a16="http://schemas.microsoft.com/office/drawing/2014/main" id="{1A9D7181-B7E2-36AD-D40D-906B910DD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80608707-6911-91F5-C7E2-3DBD01130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13316" name="Line 42">
            <a:extLst>
              <a:ext uri="{FF2B5EF4-FFF2-40B4-BE49-F238E27FC236}">
                <a16:creationId xmlns:a16="http://schemas.microsoft.com/office/drawing/2014/main" id="{6DA55853-0711-BA6E-A59A-91CD447A93D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20" name="Text Box 123">
            <a:extLst>
              <a:ext uri="{FF2B5EF4-FFF2-40B4-BE49-F238E27FC236}">
                <a16:creationId xmlns:a16="http://schemas.microsoft.com/office/drawing/2014/main" id="{A7B28E92-4AC9-C173-B90C-9C37EF32B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8053388"/>
            <a:ext cx="180690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03 Puesto de Confianza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02 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03 Contrato por Tiempo 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 dirty="0">
                <a:latin typeface="Literata" pitchFamily="2" charset="0"/>
                <a:cs typeface="Arial" panose="020B0604020202020204" pitchFamily="34" charset="0"/>
              </a:rPr>
              <a:t>Total: 08</a:t>
            </a:r>
            <a:endParaRPr lang="es-ES_tradnl" altLang="es-MX" sz="700" b="1" dirty="0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321" name="Line 124">
            <a:extLst>
              <a:ext uri="{FF2B5EF4-FFF2-40B4-BE49-F238E27FC236}">
                <a16:creationId xmlns:a16="http://schemas.microsoft.com/office/drawing/2014/main" id="{1385FCF9-101D-F0E8-D5F7-6ED328789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88325"/>
            <a:ext cx="671512" cy="0"/>
          </a:xfrm>
          <a:prstGeom prst="line">
            <a:avLst/>
          </a:prstGeom>
          <a:noFill/>
          <a:ln w="3175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22" name="Line 125">
            <a:extLst>
              <a:ext uri="{FF2B5EF4-FFF2-40B4-BE49-F238E27FC236}">
                <a16:creationId xmlns:a16="http://schemas.microsoft.com/office/drawing/2014/main" id="{763867EA-17C7-9F98-448F-A08DFFC4CD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24" name="Line 131">
            <a:extLst>
              <a:ext uri="{FF2B5EF4-FFF2-40B4-BE49-F238E27FC236}">
                <a16:creationId xmlns:a16="http://schemas.microsoft.com/office/drawing/2014/main" id="{1F9A2914-AC73-7930-1AB1-500E89B13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396097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" name="Line 52">
            <a:extLst>
              <a:ext uri="{FF2B5EF4-FFF2-40B4-BE49-F238E27FC236}">
                <a16:creationId xmlns:a16="http://schemas.microsoft.com/office/drawing/2014/main" id="{AB42FC84-65D8-2669-DDAA-504FC15986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6731" y="5643169"/>
            <a:ext cx="326823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s-MX" dirty="0"/>
          </a:p>
        </p:txBody>
      </p:sp>
      <p:sp>
        <p:nvSpPr>
          <p:cNvPr id="52" name="Rectangle 12">
            <a:extLst>
              <a:ext uri="{FF2B5EF4-FFF2-40B4-BE49-F238E27FC236}">
                <a16:creationId xmlns:a16="http://schemas.microsoft.com/office/drawing/2014/main" id="{22DF6BBB-B5DF-1C13-7AA6-F6C8D16B8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220" y="1415808"/>
            <a:ext cx="1494000" cy="583200"/>
          </a:xfrm>
          <a:prstGeom prst="rect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endParaRPr lang="es-MX" altLang="es-E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B285D1D9-9FD8-B8BA-7571-6497BC474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5190" y="1430010"/>
            <a:ext cx="149779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rgbClr val="000000"/>
                </a:solidFill>
                <a:latin typeface="Literata" pitchFamily="2" charset="0"/>
              </a:rPr>
              <a:t>Dirección General</a:t>
            </a:r>
          </a:p>
        </p:txBody>
      </p:sp>
      <p:sp>
        <p:nvSpPr>
          <p:cNvPr id="54" name="Line 21">
            <a:extLst>
              <a:ext uri="{FF2B5EF4-FFF2-40B4-BE49-F238E27FC236}">
                <a16:creationId xmlns:a16="http://schemas.microsoft.com/office/drawing/2014/main" id="{542B04FF-5AB0-DCF8-0073-01AE037F7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087" y="1647168"/>
            <a:ext cx="1512000" cy="0"/>
          </a:xfrm>
          <a:prstGeom prst="line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79 Rectángulo">
            <a:extLst>
              <a:ext uri="{FF2B5EF4-FFF2-40B4-BE49-F238E27FC236}">
                <a16:creationId xmlns:a16="http://schemas.microsoft.com/office/drawing/2014/main" id="{3B91E345-4611-D05C-D461-4B83FDE3D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985" y="1647168"/>
            <a:ext cx="149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Jesús Joaquín García Martínez </a:t>
            </a:r>
          </a:p>
          <a:p>
            <a:pPr lvl="0" algn="ctr">
              <a:spcBef>
                <a:spcPct val="0"/>
              </a:spcBef>
              <a:buNone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Director General (17-02)</a:t>
            </a:r>
          </a:p>
        </p:txBody>
      </p:sp>
      <p:sp>
        <p:nvSpPr>
          <p:cNvPr id="63" name="Rectangle 12">
            <a:extLst>
              <a:ext uri="{FF2B5EF4-FFF2-40B4-BE49-F238E27FC236}">
                <a16:creationId xmlns:a16="http://schemas.microsoft.com/office/drawing/2014/main" id="{219A22C7-13AD-6860-51D1-5A617EAF6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8005" y="2875344"/>
            <a:ext cx="1494000" cy="5832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2" name="Rectangle 42">
            <a:extLst>
              <a:ext uri="{FF2B5EF4-FFF2-40B4-BE49-F238E27FC236}">
                <a16:creationId xmlns:a16="http://schemas.microsoft.com/office/drawing/2014/main" id="{8495D07F-200C-B8E3-E782-F4EEBB831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107" y="2898519"/>
            <a:ext cx="13239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ES" sz="700" b="1" dirty="0">
                <a:latin typeface="Literata" pitchFamily="2" charset="0"/>
              </a:rPr>
              <a:t>Secretaria de director </a:t>
            </a:r>
          </a:p>
        </p:txBody>
      </p:sp>
      <p:sp>
        <p:nvSpPr>
          <p:cNvPr id="13313" name="Line 21">
            <a:extLst>
              <a:ext uri="{FF2B5EF4-FFF2-40B4-BE49-F238E27FC236}">
                <a16:creationId xmlns:a16="http://schemas.microsoft.com/office/drawing/2014/main" id="{B58254F2-593D-0831-EA0E-B5DE43F1B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050" y="3105058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s-MX" dirty="0"/>
          </a:p>
        </p:txBody>
      </p:sp>
      <p:sp>
        <p:nvSpPr>
          <p:cNvPr id="13318" name="79 Rectángulo">
            <a:extLst>
              <a:ext uri="{FF2B5EF4-FFF2-40B4-BE49-F238E27FC236}">
                <a16:creationId xmlns:a16="http://schemas.microsoft.com/office/drawing/2014/main" id="{B08B5926-BE11-5304-FD5F-0D8E72BAF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745" y="3075369"/>
            <a:ext cx="15308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pt-BR" sz="700" dirty="0">
                <a:solidFill>
                  <a:srgbClr val="000000"/>
                </a:solidFill>
                <a:latin typeface="Literata" pitchFamily="2" charset="0"/>
              </a:rPr>
              <a:t>Maria de Lourdes Castilleja Cárdenas</a:t>
            </a:r>
          </a:p>
          <a:p>
            <a:pPr lvl="0" algn="ctr">
              <a:spcBef>
                <a:spcPct val="0"/>
              </a:spcBef>
              <a:buNone/>
              <a:defRPr/>
            </a:pPr>
            <a:r>
              <a:rPr lang="pt-BR" sz="700" dirty="0">
                <a:solidFill>
                  <a:srgbClr val="000000"/>
                </a:solidFill>
                <a:latin typeface="Literata" pitchFamily="2" charset="0"/>
              </a:rPr>
              <a:t>Secretaria de Director  (08-07)</a:t>
            </a:r>
          </a:p>
        </p:txBody>
      </p:sp>
      <p:sp>
        <p:nvSpPr>
          <p:cNvPr id="13347" name="CuadroTexto 13346">
            <a:extLst>
              <a:ext uri="{FF2B5EF4-FFF2-40B4-BE49-F238E27FC236}">
                <a16:creationId xmlns:a16="http://schemas.microsoft.com/office/drawing/2014/main" id="{CF4A33C6-8E89-E8A7-7C4B-D6D824938AAD}"/>
              </a:ext>
            </a:extLst>
          </p:cNvPr>
          <p:cNvSpPr txBox="1"/>
          <p:nvPr/>
        </p:nvSpPr>
        <p:spPr>
          <a:xfrm>
            <a:off x="1894157" y="774180"/>
            <a:ext cx="34686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S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cs typeface="Arial"/>
              </a:rPr>
              <a:t>Despacho del Titular del  Instituto Potosino </a:t>
            </a:r>
            <a:r>
              <a:rPr kumimoji="0" lang="es-E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cs typeface="Arial"/>
              </a:rPr>
              <a:t>de Cultura Física </a:t>
            </a:r>
            <a:endParaRPr lang="es-MX" sz="1200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29EF279-2745-D6A8-6D35-69C1C2BED1A5}"/>
              </a:ext>
            </a:extLst>
          </p:cNvPr>
          <p:cNvCxnSpPr>
            <a:cxnSpLocks/>
          </p:cNvCxnSpPr>
          <p:nvPr/>
        </p:nvCxnSpPr>
        <p:spPr bwMode="auto">
          <a:xfrm>
            <a:off x="3431460" y="3105058"/>
            <a:ext cx="1264145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7FD1E56E-E6BE-EA51-11FC-169455709D02}"/>
              </a:ext>
            </a:extLst>
          </p:cNvPr>
          <p:cNvCxnSpPr>
            <a:cxnSpLocks/>
          </p:cNvCxnSpPr>
          <p:nvPr/>
        </p:nvCxnSpPr>
        <p:spPr bwMode="auto">
          <a:xfrm>
            <a:off x="1776731" y="5641778"/>
            <a:ext cx="0" cy="2639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328" name="Rectangle 12">
            <a:extLst>
              <a:ext uri="{FF2B5EF4-FFF2-40B4-BE49-F238E27FC236}">
                <a16:creationId xmlns:a16="http://schemas.microsoft.com/office/drawing/2014/main" id="{A80FE118-2B24-E463-6E11-8496DFD2A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467" y="5727231"/>
            <a:ext cx="1494000" cy="583200"/>
          </a:xfrm>
          <a:prstGeom prst="rect">
            <a:avLst/>
          </a:prstGeom>
          <a:solidFill>
            <a:schemeClr val="bg1"/>
          </a:solidFill>
          <a:ln w="9525">
            <a:solidFill>
              <a:srgbClr val="99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99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MX" altLang="es-E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9" name="79 Rectángulo">
            <a:extLst>
              <a:ext uri="{FF2B5EF4-FFF2-40B4-BE49-F238E27FC236}">
                <a16:creationId xmlns:a16="http://schemas.microsoft.com/office/drawing/2014/main" id="{6CBFB0C3-4027-DD21-7D70-8A9950D37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27" y="5866711"/>
            <a:ext cx="15125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7613"/>
            <a:r>
              <a:rPr lang="es-MX" sz="700" b="1" dirty="0">
                <a:latin typeface="Literata" pitchFamily="2" charset="0"/>
              </a:rPr>
              <a:t>Responsable de Archivo y Unidad de Transparencia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6EC4965A-244D-A9E7-8028-4663FBBEC484}"/>
              </a:ext>
            </a:extLst>
          </p:cNvPr>
          <p:cNvCxnSpPr>
            <a:cxnSpLocks/>
          </p:cNvCxnSpPr>
          <p:nvPr/>
        </p:nvCxnSpPr>
        <p:spPr bwMode="auto">
          <a:xfrm>
            <a:off x="1810878" y="2790380"/>
            <a:ext cx="0" cy="43631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2">
            <a:extLst>
              <a:ext uri="{FF2B5EF4-FFF2-40B4-BE49-F238E27FC236}">
                <a16:creationId xmlns:a16="http://schemas.microsoft.com/office/drawing/2014/main" id="{8EB60D92-A189-D855-1201-342B00BEC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926" y="3058033"/>
            <a:ext cx="1494000" cy="5832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6" name="Rectangle 12">
            <a:extLst>
              <a:ext uri="{FF2B5EF4-FFF2-40B4-BE49-F238E27FC236}">
                <a16:creationId xmlns:a16="http://schemas.microsoft.com/office/drawing/2014/main" id="{6EF1B022-E65F-5B54-02FD-CE5AC2C35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850" y="2357989"/>
            <a:ext cx="1495560" cy="583794"/>
          </a:xfrm>
          <a:prstGeom prst="rect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endParaRPr lang="es-MX" altLang="es-E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79 Rectángulo">
            <a:extLst>
              <a:ext uri="{FF2B5EF4-FFF2-40B4-BE49-F238E27FC236}">
                <a16:creationId xmlns:a16="http://schemas.microsoft.com/office/drawing/2014/main" id="{13210506-0F3A-7EE3-10D4-D1DFD90BE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501" y="2639478"/>
            <a:ext cx="1512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Juan Carlos Segura Maldonado</a:t>
            </a:r>
          </a:p>
          <a:p>
            <a:pPr lvl="0" algn="ctr">
              <a:spcBef>
                <a:spcPct val="0"/>
              </a:spcBef>
              <a:buNone/>
              <a:defRPr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Subdirector (14)</a:t>
            </a:r>
          </a:p>
        </p:txBody>
      </p:sp>
      <p:sp>
        <p:nvSpPr>
          <p:cNvPr id="13325" name="79 Rectángulo">
            <a:extLst>
              <a:ext uri="{FF2B5EF4-FFF2-40B4-BE49-F238E27FC236}">
                <a16:creationId xmlns:a16="http://schemas.microsoft.com/office/drawing/2014/main" id="{F4E0E15A-DB8C-D603-9F57-DF51E9C4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64" y="2356733"/>
            <a:ext cx="1587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rgbClr val="000000"/>
                </a:solidFill>
                <a:latin typeface="Literata" pitchFamily="2" charset="0"/>
              </a:rPr>
              <a:t>Subdirección de Vinculación y seguimiento</a:t>
            </a:r>
          </a:p>
        </p:txBody>
      </p:sp>
      <p:sp>
        <p:nvSpPr>
          <p:cNvPr id="13348" name="Line 21">
            <a:extLst>
              <a:ext uri="{FF2B5EF4-FFF2-40B4-BE49-F238E27FC236}">
                <a16:creationId xmlns:a16="http://schemas.microsoft.com/office/drawing/2014/main" id="{DE19E615-3E1E-FF5D-C319-BDFB0C3230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0501" y="2636498"/>
            <a:ext cx="1477744" cy="1522"/>
          </a:xfrm>
          <a:prstGeom prst="line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42">
            <a:extLst>
              <a:ext uri="{FF2B5EF4-FFF2-40B4-BE49-F238E27FC236}">
                <a16:creationId xmlns:a16="http://schemas.microsoft.com/office/drawing/2014/main" id="{CBC2E999-B705-9B28-C561-D02764F47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554" y="3057760"/>
            <a:ext cx="1512001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</a:rPr>
              <a:t>Auxiliar Administrativo</a:t>
            </a:r>
            <a:endParaRPr lang="es-ES" altLang="es-MX" sz="700" b="1" dirty="0">
              <a:latin typeface="Literata" pitchFamily="2" charset="0"/>
            </a:endParaRPr>
          </a:p>
        </p:txBody>
      </p:sp>
      <p:sp>
        <p:nvSpPr>
          <p:cNvPr id="15" name="79 Rectángulo">
            <a:extLst>
              <a:ext uri="{FF2B5EF4-FFF2-40B4-BE49-F238E27FC236}">
                <a16:creationId xmlns:a16="http://schemas.microsoft.com/office/drawing/2014/main" id="{477FA888-1168-7AC6-8ED5-2D56232FC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02" y="3246890"/>
            <a:ext cx="1535847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ES" sz="700" dirty="0">
                <a:latin typeface="Literata" pitchFamily="2" charset="0"/>
                <a:cs typeface="Arial" panose="020B0604020202020204" pitchFamily="34" charset="0"/>
              </a:rPr>
              <a:t>José Luis Eduardo Zamudio Nates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ES" sz="700" dirty="0">
                <a:latin typeface="Literata" pitchFamily="2" charset="0"/>
                <a:cs typeface="Arial" panose="020B0604020202020204" pitchFamily="34" charset="0"/>
              </a:rPr>
              <a:t>Auxiliar Administrativo (05-21)</a:t>
            </a:r>
          </a:p>
        </p:txBody>
      </p:sp>
      <p:sp>
        <p:nvSpPr>
          <p:cNvPr id="18" name="Line 21">
            <a:extLst>
              <a:ext uri="{FF2B5EF4-FFF2-40B4-BE49-F238E27FC236}">
                <a16:creationId xmlns:a16="http://schemas.microsoft.com/office/drawing/2014/main" id="{6AB1BA32-07AD-C27B-53C4-7CA0611C97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8121" y="3247471"/>
            <a:ext cx="1512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latin typeface="Literata" pitchFamily="2" charset="0"/>
            </a:endParaRPr>
          </a:p>
        </p:txBody>
      </p:sp>
      <p:sp>
        <p:nvSpPr>
          <p:cNvPr id="5" name="Text Box 128">
            <a:extLst>
              <a:ext uri="{FF2B5EF4-FFF2-40B4-BE49-F238E27FC236}">
                <a16:creationId xmlns:a16="http://schemas.microsoft.com/office/drawing/2014/main" id="{CE019E1D-3468-5A7A-02CC-CC31E2358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230" y="8013862"/>
            <a:ext cx="2279650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375"/>
              </a:spcBef>
              <a:buClr>
                <a:srgbClr val="000000"/>
              </a:buClr>
              <a:buFontTx/>
              <a:buNone/>
            </a:pPr>
            <a:r>
              <a:rPr lang="es-ES" sz="600" b="1" i="1" u="sng" spc="-5" dirty="0">
                <a:uFill>
                  <a:solidFill>
                    <a:srgbClr val="000000"/>
                  </a:solidFill>
                </a:uFill>
                <a:latin typeface="Literata" pitchFamily="2" charset="0"/>
                <a:cs typeface="Arial"/>
              </a:rPr>
              <a:t>El Ing. Armando Medrano Reyes, </a:t>
            </a:r>
            <a:r>
              <a:rPr lang="es-ES" sz="600" b="1" i="1" u="sng" dirty="0">
                <a:latin typeface="Literata" pitchFamily="2" charset="0"/>
                <a:cs typeface="Arial"/>
              </a:rPr>
              <a:t>Titular Administrativo </a:t>
            </a:r>
            <a:r>
              <a:rPr lang="es-ES" sz="600" b="1" i="1" u="sng" spc="-5" dirty="0">
                <a:latin typeface="Literata" pitchFamily="2" charset="0"/>
                <a:cs typeface="Arial"/>
              </a:rPr>
              <a:t>del  </a:t>
            </a:r>
            <a:r>
              <a:rPr lang="es-ES" sz="600" b="1" i="1" u="sng" dirty="0">
                <a:uFill>
                  <a:solidFill>
                    <a:srgbClr val="000000"/>
                  </a:solidFill>
                </a:uFill>
                <a:latin typeface="Literata" pitchFamily="2" charset="0"/>
                <a:cs typeface="Arial"/>
              </a:rPr>
              <a:t>Instituto Potosino </a:t>
            </a:r>
            <a:r>
              <a:rPr lang="es-ES" sz="600" b="1" i="1" u="sng" spc="-5" dirty="0">
                <a:uFill>
                  <a:solidFill>
                    <a:srgbClr val="000000"/>
                  </a:solidFill>
                </a:uFill>
                <a:latin typeface="Literata" pitchFamily="2" charset="0"/>
                <a:cs typeface="Arial"/>
              </a:rPr>
              <a:t>de Cultura Física y Deporte</a:t>
            </a:r>
            <a:r>
              <a:rPr lang="es-ES" sz="600" dirty="0">
                <a:latin typeface="Literata" pitchFamily="2" charset="0"/>
                <a:cs typeface="Arial"/>
              </a:rPr>
              <a:t>, </a:t>
            </a: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lang="en-GB" altLang="es-MX" sz="600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</a:t>
            </a:r>
            <a:r>
              <a:rPr lang="en-GB" altLang="es-MX" sz="600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u="sng" dirty="0" err="1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lang="en-GB" altLang="es-MX" sz="600" b="1" u="sng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2023</a:t>
            </a:r>
            <a:r>
              <a:rPr lang="en-GB" altLang="es-MX" sz="600" u="sng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spcBef>
                <a:spcPts val="375"/>
              </a:spcBef>
              <a:buClr>
                <a:srgbClr val="000000"/>
              </a:buClr>
              <a:buFontTx/>
              <a:buNone/>
            </a:pPr>
            <a:endParaRPr lang="en-GB" altLang="es-MX" sz="600" u="sng" dirty="0">
              <a:solidFill>
                <a:srgbClr val="000000"/>
              </a:solidFill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FontTx/>
              <a:buNone/>
            </a:pPr>
            <a:endParaRPr lang="en-GB" altLang="es-MX" sz="600" dirty="0">
              <a:solidFill>
                <a:srgbClr val="000000"/>
              </a:solidFill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375"/>
              </a:spcBef>
              <a:buClr>
                <a:srgbClr val="000000"/>
              </a:buClr>
              <a:buFontTx/>
              <a:buNone/>
            </a:pPr>
            <a:r>
              <a:rPr lang="en-GB" altLang="es-MX" sz="600" dirty="0">
                <a:solidFill>
                  <a:srgbClr val="000000"/>
                </a:solidFill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4D72D222-2031-37CD-68BB-0DD968B3A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980" y="5751404"/>
            <a:ext cx="1548413" cy="583794"/>
          </a:xfrm>
          <a:prstGeom prst="rect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endParaRPr lang="es-MX" alt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79 Rectángulo">
            <a:extLst>
              <a:ext uri="{FF2B5EF4-FFF2-40B4-BE49-F238E27FC236}">
                <a16:creationId xmlns:a16="http://schemas.microsoft.com/office/drawing/2014/main" id="{7FCC8B98-32B0-8461-F761-230D7CD3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981" y="6032893"/>
            <a:ext cx="15560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María Soledad Bravo </a:t>
            </a:r>
            <a:r>
              <a:rPr lang="es-MX" sz="700" dirty="0" err="1">
                <a:solidFill>
                  <a:srgbClr val="000000"/>
                </a:solidFill>
                <a:latin typeface="Literata" pitchFamily="2" charset="0"/>
              </a:rPr>
              <a:t>Bravo</a:t>
            </a: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lvl="0" algn="ctr">
              <a:spcBef>
                <a:spcPct val="0"/>
              </a:spcBef>
              <a:buNone/>
              <a:defRPr/>
            </a:pPr>
            <a:r>
              <a:rPr lang="es-MX" sz="700" dirty="0">
                <a:solidFill>
                  <a:srgbClr val="000000"/>
                </a:solidFill>
                <a:latin typeface="Literata" pitchFamily="2" charset="0"/>
              </a:rPr>
              <a:t>Subdirector (14)</a:t>
            </a:r>
          </a:p>
        </p:txBody>
      </p:sp>
      <p:sp>
        <p:nvSpPr>
          <p:cNvPr id="6" name="79 Rectángulo">
            <a:extLst>
              <a:ext uri="{FF2B5EF4-FFF2-40B4-BE49-F238E27FC236}">
                <a16:creationId xmlns:a16="http://schemas.microsoft.com/office/drawing/2014/main" id="{6F7155E1-823F-2EFF-5C6E-25F19B446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3225" y="5790660"/>
            <a:ext cx="152981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rgbClr val="000000"/>
                </a:solidFill>
                <a:latin typeface="Literata" pitchFamily="2" charset="0"/>
              </a:rPr>
              <a:t>Subdirección de Jurídico</a:t>
            </a:r>
          </a:p>
        </p:txBody>
      </p:sp>
      <p:sp>
        <p:nvSpPr>
          <p:cNvPr id="8" name="Line 21">
            <a:extLst>
              <a:ext uri="{FF2B5EF4-FFF2-40B4-BE49-F238E27FC236}">
                <a16:creationId xmlns:a16="http://schemas.microsoft.com/office/drawing/2014/main" id="{1DBCE9A5-4AFA-84FC-1956-A5BD6B953C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6980" y="6013891"/>
            <a:ext cx="1556064" cy="0"/>
          </a:xfrm>
          <a:prstGeom prst="line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2 Conector recto">
            <a:extLst>
              <a:ext uri="{FF2B5EF4-FFF2-40B4-BE49-F238E27FC236}">
                <a16:creationId xmlns:a16="http://schemas.microsoft.com/office/drawing/2014/main" id="{DEFA8587-B086-B0FF-41F4-87CD6D9A6B3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031456" y="4485411"/>
            <a:ext cx="0" cy="64709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" name="2 Conector recto">
            <a:extLst>
              <a:ext uri="{FF2B5EF4-FFF2-40B4-BE49-F238E27FC236}">
                <a16:creationId xmlns:a16="http://schemas.microsoft.com/office/drawing/2014/main" id="{9FA43600-143A-B7D8-2CB1-549F8265088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806913" y="4484039"/>
            <a:ext cx="0" cy="57112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5" name="Rectangle 12">
            <a:extLst>
              <a:ext uri="{FF2B5EF4-FFF2-40B4-BE49-F238E27FC236}">
                <a16:creationId xmlns:a16="http://schemas.microsoft.com/office/drawing/2014/main" id="{337CDDCA-A42A-948B-CAFE-0C7DD92C3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400" y="4689099"/>
            <a:ext cx="1587500" cy="518967"/>
          </a:xfrm>
          <a:prstGeom prst="rect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8978E06F-C119-F747-DA07-3DE2F1831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625" y="4795647"/>
            <a:ext cx="1543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Dirección de </a:t>
            </a:r>
          </a:p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Desarrollo del Deporte</a:t>
            </a:r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E31822EC-2438-EC40-B861-6EA26D66B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019" y="4630712"/>
            <a:ext cx="1587500" cy="519131"/>
          </a:xfrm>
          <a:prstGeom prst="rect">
            <a:avLst/>
          </a:prstGeom>
          <a:solidFill>
            <a:schemeClr val="bg1"/>
          </a:solidFill>
          <a:ln w="317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2">
            <a:extLst>
              <a:ext uri="{FF2B5EF4-FFF2-40B4-BE49-F238E27FC236}">
                <a16:creationId xmlns:a16="http://schemas.microsoft.com/office/drawing/2014/main" id="{07061E3F-7D05-12F3-DC7E-DB27B23A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229" y="4789174"/>
            <a:ext cx="15430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Dirección Administrativa</a:t>
            </a:r>
          </a:p>
        </p:txBody>
      </p:sp>
      <p:cxnSp>
        <p:nvCxnSpPr>
          <p:cNvPr id="49" name="2 Conector recto">
            <a:extLst>
              <a:ext uri="{FF2B5EF4-FFF2-40B4-BE49-F238E27FC236}">
                <a16:creationId xmlns:a16="http://schemas.microsoft.com/office/drawing/2014/main" id="{D55B9728-9A6F-6BFD-3F17-5958E9A82C0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25638" y="4482188"/>
            <a:ext cx="318676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" name="Line 21">
            <a:extLst>
              <a:ext uri="{FF2B5EF4-FFF2-40B4-BE49-F238E27FC236}">
                <a16:creationId xmlns:a16="http://schemas.microsoft.com/office/drawing/2014/main" id="{B58254F2-593D-0831-EA0E-B5DE43F1B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050" y="3924269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s-MX" dirty="0"/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129EF279-2745-D6A8-6D35-69C1C2BED1A5}"/>
              </a:ext>
            </a:extLst>
          </p:cNvPr>
          <p:cNvCxnSpPr>
            <a:cxnSpLocks/>
          </p:cNvCxnSpPr>
          <p:nvPr/>
        </p:nvCxnSpPr>
        <p:spPr bwMode="auto">
          <a:xfrm>
            <a:off x="3431460" y="3924269"/>
            <a:ext cx="1264145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Rectangle 12">
            <a:extLst>
              <a:ext uri="{FF2B5EF4-FFF2-40B4-BE49-F238E27FC236}">
                <a16:creationId xmlns:a16="http://schemas.microsoft.com/office/drawing/2014/main" id="{D7109B0B-474F-3C7E-C2AD-7B434C4EC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605" y="3673269"/>
            <a:ext cx="1548413" cy="583200"/>
          </a:xfrm>
          <a:prstGeom prst="rect">
            <a:avLst/>
          </a:prstGeom>
          <a:solidFill>
            <a:schemeClr val="bg1"/>
          </a:solidFill>
          <a:ln w="9525">
            <a:solidFill>
              <a:srgbClr val="99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99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MX" alt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79 Rectángulo">
            <a:extLst>
              <a:ext uri="{FF2B5EF4-FFF2-40B4-BE49-F238E27FC236}">
                <a16:creationId xmlns:a16="http://schemas.microsoft.com/office/drawing/2014/main" id="{7F61FB75-935E-736E-3301-7C2D9952B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3225" y="3826699"/>
            <a:ext cx="152679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7613"/>
            <a:r>
              <a:rPr lang="es-MX" sz="700" b="1" dirty="0">
                <a:latin typeface="Literata" pitchFamily="2" charset="0"/>
              </a:rPr>
              <a:t>Apoyo Administrativo</a:t>
            </a:r>
          </a:p>
        </p:txBody>
      </p:sp>
    </p:spTree>
    <p:extLst>
      <p:ext uri="{BB962C8B-B14F-4D97-AF65-F5344CB8AC3E}">
        <p14:creationId xmlns:p14="http://schemas.microsoft.com/office/powerpoint/2010/main" val="1778786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413630E-6938-E3B9-1E29-9D70C44E58A3}"/>
              </a:ext>
            </a:extLst>
          </p:cNvPr>
          <p:cNvCxnSpPr>
            <a:cxnSpLocks/>
          </p:cNvCxnSpPr>
          <p:nvPr/>
        </p:nvCxnSpPr>
        <p:spPr bwMode="auto">
          <a:xfrm>
            <a:off x="2252805" y="3878306"/>
            <a:ext cx="0" cy="3621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6AA90564-39D3-C0BD-DC49-6F41287BAF15}"/>
              </a:ext>
            </a:extLst>
          </p:cNvPr>
          <p:cNvCxnSpPr>
            <a:cxnSpLocks/>
            <a:endCxn id="18" idx="0"/>
          </p:cNvCxnSpPr>
          <p:nvPr/>
        </p:nvCxnSpPr>
        <p:spPr bwMode="auto">
          <a:xfrm flipV="1">
            <a:off x="2252805" y="3228291"/>
            <a:ext cx="0" cy="291052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sp>
        <p:nvSpPr>
          <p:cNvPr id="35" name="Rectangle 40">
            <a:extLst>
              <a:ext uri="{FF2B5EF4-FFF2-40B4-BE49-F238E27FC236}">
                <a16:creationId xmlns:a16="http://schemas.microsoft.com/office/drawing/2014/main" id="{B24E3C63-6E9B-A574-355F-104D074FC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236" y="5050358"/>
            <a:ext cx="1476000" cy="585793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314" name="Imagen 9">
            <a:extLst>
              <a:ext uri="{FF2B5EF4-FFF2-40B4-BE49-F238E27FC236}">
                <a16:creationId xmlns:a16="http://schemas.microsoft.com/office/drawing/2014/main" id="{AE889823-0270-DB2B-5861-23B2C09B2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7E7BF141-A208-0AB9-6F9D-7D0978D7D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3316" name="Line 42">
            <a:extLst>
              <a:ext uri="{FF2B5EF4-FFF2-40B4-BE49-F238E27FC236}">
                <a16:creationId xmlns:a16="http://schemas.microsoft.com/office/drawing/2014/main" id="{3FD72DFF-BED0-E5E0-76FF-6BB9CEBCB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8031148C-8C44-FAE6-B0AC-FA1720459B75}"/>
              </a:ext>
            </a:extLst>
          </p:cNvPr>
          <p:cNvSpPr/>
          <p:nvPr/>
        </p:nvSpPr>
        <p:spPr>
          <a:xfrm>
            <a:off x="1573213" y="8475663"/>
            <a:ext cx="342900" cy="77787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20" name="Text Box 123">
            <a:extLst>
              <a:ext uri="{FF2B5EF4-FFF2-40B4-BE49-F238E27FC236}">
                <a16:creationId xmlns:a16="http://schemas.microsoft.com/office/drawing/2014/main" id="{521B28CE-7D38-E9B3-463F-CE4FA8C0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8053388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04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03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08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22" name="Line 125">
            <a:extLst>
              <a:ext uri="{FF2B5EF4-FFF2-40B4-BE49-F238E27FC236}">
                <a16:creationId xmlns:a16="http://schemas.microsoft.com/office/drawing/2014/main" id="{64F6FF0B-113B-C849-51EC-96738F3AE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0869" y="82581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4" name="Line 131">
            <a:extLst>
              <a:ext uri="{FF2B5EF4-FFF2-40B4-BE49-F238E27FC236}">
                <a16:creationId xmlns:a16="http://schemas.microsoft.com/office/drawing/2014/main" id="{961D7020-545E-DB37-9145-DFD1A4C9F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7694" y="8368665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2" name="47 Conector recto">
            <a:extLst>
              <a:ext uri="{FF2B5EF4-FFF2-40B4-BE49-F238E27FC236}">
                <a16:creationId xmlns:a16="http://schemas.microsoft.com/office/drawing/2014/main" id="{565444AD-0EF6-67F0-ED4C-013D14F22E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17137" y="4522385"/>
            <a:ext cx="214705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" name="Line 5">
            <a:extLst>
              <a:ext uri="{FF2B5EF4-FFF2-40B4-BE49-F238E27FC236}">
                <a16:creationId xmlns:a16="http://schemas.microsoft.com/office/drawing/2014/main" id="{3D60E83D-1F14-835D-556E-C995CA9596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1867" y="2290579"/>
            <a:ext cx="0" cy="27360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2957A18F-B72E-6BF2-3035-23512C0E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2567440"/>
            <a:ext cx="1439862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Line 22">
            <a:extLst>
              <a:ext uri="{FF2B5EF4-FFF2-40B4-BE49-F238E27FC236}">
                <a16:creationId xmlns:a16="http://schemas.microsoft.com/office/drawing/2014/main" id="{8CEC9376-D16D-7EAA-69DB-47A396A94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4625" y="2815090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 Box 29">
            <a:extLst>
              <a:ext uri="{FF2B5EF4-FFF2-40B4-BE49-F238E27FC236}">
                <a16:creationId xmlns:a16="http://schemas.microsoft.com/office/drawing/2014/main" id="{E6F7A276-765D-5B73-D4D6-2520F8D77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8288" y="2535690"/>
            <a:ext cx="11833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Desarrollo del Deporte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0CCF1D8C-B062-A86E-999A-B08C85858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630" y="4121545"/>
            <a:ext cx="1439862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Line 41">
            <a:extLst>
              <a:ext uri="{FF2B5EF4-FFF2-40B4-BE49-F238E27FC236}">
                <a16:creationId xmlns:a16="http://schemas.microsoft.com/office/drawing/2014/main" id="{0795808A-C204-83A5-B437-57F71A9D01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0731" y="4362902"/>
            <a:ext cx="1439862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ext Box 42">
            <a:extLst>
              <a:ext uri="{FF2B5EF4-FFF2-40B4-BE49-F238E27FC236}">
                <a16:creationId xmlns:a16="http://schemas.microsoft.com/office/drawing/2014/main" id="{AF97169B-5A01-3267-885D-FDE4B8EED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799" y="4143349"/>
            <a:ext cx="148431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Apoyo en Eventos y Protocolo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" name="Rectangle 44">
            <a:extLst>
              <a:ext uri="{FF2B5EF4-FFF2-40B4-BE49-F238E27FC236}">
                <a16:creationId xmlns:a16="http://schemas.microsoft.com/office/drawing/2014/main" id="{3990DADB-7546-A09F-ED22-8FB9ADCDA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4380" y="4408592"/>
            <a:ext cx="144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Karla Nallely Arreola Mena</a:t>
            </a: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(05-21)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9" name="Text Box 29">
            <a:extLst>
              <a:ext uri="{FF2B5EF4-FFF2-40B4-BE49-F238E27FC236}">
                <a16:creationId xmlns:a16="http://schemas.microsoft.com/office/drawing/2014/main" id="{E917BAD6-EE0A-AFAB-0B93-E2EEB39D6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61" y="1155510"/>
            <a:ext cx="403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de Desarrollo del Deporte</a:t>
            </a:r>
            <a:endParaRPr kumimoji="0" lang="es-ES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0" name="Text Box 38">
            <a:extLst>
              <a:ext uri="{FF2B5EF4-FFF2-40B4-BE49-F238E27FC236}">
                <a16:creationId xmlns:a16="http://schemas.microsoft.com/office/drawing/2014/main" id="{DD8ECDAE-EF10-B17D-8D00-06A2B55DC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2837" y="2806721"/>
            <a:ext cx="14542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Aníbal Roberto Ibarra Loredo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Director de Área (15-05)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1" name="Line 7">
            <a:extLst>
              <a:ext uri="{FF2B5EF4-FFF2-40B4-BE49-F238E27FC236}">
                <a16:creationId xmlns:a16="http://schemas.microsoft.com/office/drawing/2014/main" id="{F5253E55-E1D2-DC85-E8E6-873D918220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084" y="4918412"/>
            <a:ext cx="3959" cy="13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Line 7">
            <a:extLst>
              <a:ext uri="{FF2B5EF4-FFF2-40B4-BE49-F238E27FC236}">
                <a16:creationId xmlns:a16="http://schemas.microsoft.com/office/drawing/2014/main" id="{0764158D-9D32-2372-0F66-FCA84F5FA0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73729" y="4915779"/>
            <a:ext cx="0" cy="360362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id="{D1BC1EDC-A266-86B2-72A3-03A0CD7D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875" y="5024151"/>
            <a:ext cx="1479201" cy="612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Line 10">
            <a:extLst>
              <a:ext uri="{FF2B5EF4-FFF2-40B4-BE49-F238E27FC236}">
                <a16:creationId xmlns:a16="http://schemas.microsoft.com/office/drawing/2014/main" id="{57E5FC60-949C-924D-5DF1-1F15F0B441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8084" y="4915540"/>
            <a:ext cx="42840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" name="Rectangle 40">
            <a:extLst>
              <a:ext uri="{FF2B5EF4-FFF2-40B4-BE49-F238E27FC236}">
                <a16:creationId xmlns:a16="http://schemas.microsoft.com/office/drawing/2014/main" id="{57F46D89-2BE2-998F-6849-536DAE945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869" y="5051113"/>
            <a:ext cx="1476000" cy="574919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58A8D28E-C777-833B-A260-8CE1089A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327" y="4993384"/>
            <a:ext cx="14779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Deporte de Representación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7" name="Text Box 73">
            <a:extLst>
              <a:ext uri="{FF2B5EF4-FFF2-40B4-BE49-F238E27FC236}">
                <a16:creationId xmlns:a16="http://schemas.microsoft.com/office/drawing/2014/main" id="{2059FDF7-1C5A-4E64-1A99-E1F376C9B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6071" y="5018641"/>
            <a:ext cx="1472798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Deporte Federado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F0CF14F2-DE2D-FAA8-BB00-1B0428D70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560" y="1754017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9" name="Text Box 30">
            <a:extLst>
              <a:ext uri="{FF2B5EF4-FFF2-40B4-BE49-F238E27FC236}">
                <a16:creationId xmlns:a16="http://schemas.microsoft.com/office/drawing/2014/main" id="{2A52CC43-1DAD-4FA4-F82D-001759E8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523" y="1908639"/>
            <a:ext cx="152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General</a:t>
            </a: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id="{F8958DFE-8073-B1C7-A65C-3DB9686FE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8688" y="5023897"/>
            <a:ext cx="154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de </a:t>
            </a:r>
          </a:p>
          <a:p>
            <a:pPr marL="0" marR="0" lvl="0" indent="0" algn="ctr" defTabSz="1217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Deporte Social</a:t>
            </a:r>
            <a:endParaRPr kumimoji="0" lang="es-ES" altLang="es-MX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A2544832-EA23-A6F8-855A-1E422C6E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800" y="5269813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C1D17C9B-A397-3C49-0419-5470CC0584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4304" y="5297546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DF74BD85-6BC0-D134-CBE7-784EE5D59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1910" y="5266152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96E4905-DC8B-CE16-7F04-1543C30D40D5}"/>
              </a:ext>
            </a:extLst>
          </p:cNvPr>
          <p:cNvSpPr txBox="1"/>
          <p:nvPr/>
        </p:nvSpPr>
        <p:spPr>
          <a:xfrm>
            <a:off x="644046" y="5368628"/>
            <a:ext cx="146359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(14-05 )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F80779B-2F29-09ED-E0EE-B96B99791704}"/>
              </a:ext>
            </a:extLst>
          </p:cNvPr>
          <p:cNvSpPr txBox="1"/>
          <p:nvPr/>
        </p:nvSpPr>
        <p:spPr>
          <a:xfrm>
            <a:off x="2568891" y="5312986"/>
            <a:ext cx="16010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Ana Karen Vega Santana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Subdirectora (14-05</a:t>
            </a: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)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8229984-F684-A8F4-DED7-9264314C528B}"/>
              </a:ext>
            </a:extLst>
          </p:cNvPr>
          <p:cNvSpPr txBox="1"/>
          <p:nvPr/>
        </p:nvSpPr>
        <p:spPr>
          <a:xfrm>
            <a:off x="4885048" y="5240264"/>
            <a:ext cx="13006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Alberto Flores Reyna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 (14-05) </a:t>
            </a:r>
          </a:p>
        </p:txBody>
      </p:sp>
      <p:sp>
        <p:nvSpPr>
          <p:cNvPr id="42" name="Line 124">
            <a:extLst>
              <a:ext uri="{FF2B5EF4-FFF2-40B4-BE49-F238E27FC236}">
                <a16:creationId xmlns:a16="http://schemas.microsoft.com/office/drawing/2014/main" id="{20C07E9D-91F7-F65F-4FF4-7CE9FDC46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2326" y="8147685"/>
            <a:ext cx="671512" cy="0"/>
          </a:xfrm>
          <a:prstGeom prst="line">
            <a:avLst/>
          </a:prstGeom>
          <a:noFill/>
          <a:ln w="317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Rectangle 40">
            <a:extLst>
              <a:ext uri="{FF2B5EF4-FFF2-40B4-BE49-F238E27FC236}">
                <a16:creationId xmlns:a16="http://schemas.microsoft.com/office/drawing/2014/main" id="{61ED71C4-6D04-254D-48EE-0ACD236B1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643" y="3307610"/>
            <a:ext cx="1487627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Text Box 42">
            <a:extLst>
              <a:ext uri="{FF2B5EF4-FFF2-40B4-BE49-F238E27FC236}">
                <a16:creationId xmlns:a16="http://schemas.microsoft.com/office/drawing/2014/main" id="{44176F49-A039-DCB7-623D-668546133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9" y="3316269"/>
            <a:ext cx="1268379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Deporte Adaptado</a:t>
            </a:r>
          </a:p>
        </p:txBody>
      </p:sp>
      <p:sp>
        <p:nvSpPr>
          <p:cNvPr id="18" name="Line 41">
            <a:extLst>
              <a:ext uri="{FF2B5EF4-FFF2-40B4-BE49-F238E27FC236}">
                <a16:creationId xmlns:a16="http://schemas.microsoft.com/office/drawing/2014/main" id="{A07FFDD4-98C8-1304-84A5-74AAF2796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2805" y="3228291"/>
            <a:ext cx="1170826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Rectangle 44">
            <a:extLst>
              <a:ext uri="{FF2B5EF4-FFF2-40B4-BE49-F238E27FC236}">
                <a16:creationId xmlns:a16="http://schemas.microsoft.com/office/drawing/2014/main" id="{344EEE17-9412-4FCD-0497-E0273B3B0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7899" y="3591420"/>
            <a:ext cx="1284006" cy="23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Marco Antonio Fiscal 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González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Jefe de Departamento  (13-07)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38" name="Rectangle 40">
            <a:extLst>
              <a:ext uri="{FF2B5EF4-FFF2-40B4-BE49-F238E27FC236}">
                <a16:creationId xmlns:a16="http://schemas.microsoft.com/office/drawing/2014/main" id="{EBF7E8E5-2610-90E7-D5D5-29A53EDE8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78" y="4197124"/>
            <a:ext cx="1545241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Text Box 42">
            <a:extLst>
              <a:ext uri="{FF2B5EF4-FFF2-40B4-BE49-F238E27FC236}">
                <a16:creationId xmlns:a16="http://schemas.microsoft.com/office/drawing/2014/main" id="{75566EC6-20D7-87AB-8889-56C9B64D9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642" y="4209548"/>
            <a:ext cx="154417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43" name="Rectangle 44">
            <a:extLst>
              <a:ext uri="{FF2B5EF4-FFF2-40B4-BE49-F238E27FC236}">
                <a16:creationId xmlns:a16="http://schemas.microsoft.com/office/drawing/2014/main" id="{A919FF7A-45C6-F25D-A98B-1C2DF9944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988" y="4474437"/>
            <a:ext cx="1500411" cy="23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Diana Antonia Cárdenas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 González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en Administración (05-21)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63A62F52-14ED-FC09-E045-2C43656EA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5575" y="4409601"/>
            <a:ext cx="1545239" cy="1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D3FFA354-32DF-885E-61A0-8C002EE50B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6643" y="3507029"/>
            <a:ext cx="150346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 Box 128">
            <a:extLst>
              <a:ext uri="{FF2B5EF4-FFF2-40B4-BE49-F238E27FC236}">
                <a16:creationId xmlns:a16="http://schemas.microsoft.com/office/drawing/2014/main" id="{6D9AC364-3204-AF39-C39D-C852937BA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7661" y="8053388"/>
            <a:ext cx="2279650" cy="98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C.P. Fidel Miranda Torres,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</a:t>
            </a:r>
            <a:r>
              <a:rPr kumimoji="0" lang="es-E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 FEBRERO  del  2023.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14" name="Rectangle 40">
            <a:extLst>
              <a:ext uri="{FF2B5EF4-FFF2-40B4-BE49-F238E27FC236}">
                <a16:creationId xmlns:a16="http://schemas.microsoft.com/office/drawing/2014/main" id="{4895207D-7998-2EC4-CA00-65F36C2CA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7147" y="3396202"/>
            <a:ext cx="1439862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Line 41">
            <a:extLst>
              <a:ext uri="{FF2B5EF4-FFF2-40B4-BE49-F238E27FC236}">
                <a16:creationId xmlns:a16="http://schemas.microsoft.com/office/drawing/2014/main" id="{6C990D4D-9C72-0D9A-F0FB-9443D2E190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6248" y="3637559"/>
            <a:ext cx="1439862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C074FA35-B470-D5C4-1F3C-4E4D83FDB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897" y="3683249"/>
            <a:ext cx="14462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Elvia Díaz García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Secretaria de Director (08-07)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47" name="Text Box 42">
            <a:extLst>
              <a:ext uri="{FF2B5EF4-FFF2-40B4-BE49-F238E27FC236}">
                <a16:creationId xmlns:a16="http://schemas.microsoft.com/office/drawing/2014/main" id="{A40A7CB1-79CB-66D2-3F50-DBFD94878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676" y="3427775"/>
            <a:ext cx="66075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Secretaria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cxnSp>
        <p:nvCxnSpPr>
          <p:cNvPr id="48" name="47 Conector recto">
            <a:extLst>
              <a:ext uri="{FF2B5EF4-FFF2-40B4-BE49-F238E27FC236}">
                <a16:creationId xmlns:a16="http://schemas.microsoft.com/office/drawing/2014/main" id="{F9215670-24FF-3BB4-7351-98CB47DE78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0365" y="3637559"/>
            <a:ext cx="214705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EEC47137-936A-06FA-A5EF-72E58B285327}"/>
              </a:ext>
            </a:extLst>
          </p:cNvPr>
          <p:cNvCxnSpPr>
            <a:cxnSpLocks/>
            <a:stCxn id="28" idx="2"/>
          </p:cNvCxnSpPr>
          <p:nvPr/>
        </p:nvCxnSpPr>
        <p:spPr bwMode="auto">
          <a:xfrm flipH="1">
            <a:off x="3428648" y="2293767"/>
            <a:ext cx="4843" cy="3245512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13314" name="Imagen 9">
            <a:extLst>
              <a:ext uri="{FF2B5EF4-FFF2-40B4-BE49-F238E27FC236}">
                <a16:creationId xmlns:a16="http://schemas.microsoft.com/office/drawing/2014/main" id="{AE889823-0270-DB2B-5861-23B2C09B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7E7BF141-A208-0AB9-6F9D-7D0978D7D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3316" name="Line 42">
            <a:extLst>
              <a:ext uri="{FF2B5EF4-FFF2-40B4-BE49-F238E27FC236}">
                <a16:creationId xmlns:a16="http://schemas.microsoft.com/office/drawing/2014/main" id="{3FD72DFF-BED0-E5E0-76FF-6BB9CEBCB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0" name="Text Box 123">
            <a:extLst>
              <a:ext uri="{FF2B5EF4-FFF2-40B4-BE49-F238E27FC236}">
                <a16:creationId xmlns:a16="http://schemas.microsoft.com/office/drawing/2014/main" id="{521B28CE-7D38-E9B3-463F-CE4FA8C0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681" y="8057048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04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05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22" name="Line 125">
            <a:extLst>
              <a:ext uri="{FF2B5EF4-FFF2-40B4-BE49-F238E27FC236}">
                <a16:creationId xmlns:a16="http://schemas.microsoft.com/office/drawing/2014/main" id="{64F6FF0B-113B-C849-51EC-96738F3AE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59699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4" name="Line 131">
            <a:extLst>
              <a:ext uri="{FF2B5EF4-FFF2-40B4-BE49-F238E27FC236}">
                <a16:creationId xmlns:a16="http://schemas.microsoft.com/office/drawing/2014/main" id="{961D7020-545E-DB37-9145-DFD1A4C9F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365617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2957A18F-B72E-6BF2-3035-23512C0E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2567440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 Box 29">
            <a:extLst>
              <a:ext uri="{FF2B5EF4-FFF2-40B4-BE49-F238E27FC236}">
                <a16:creationId xmlns:a16="http://schemas.microsoft.com/office/drawing/2014/main" id="{E6F7A276-765D-5B73-D4D6-2520F8D77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141" y="2660314"/>
            <a:ext cx="11833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Desarrollo del Deporte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9" name="Text Box 29">
            <a:extLst>
              <a:ext uri="{FF2B5EF4-FFF2-40B4-BE49-F238E27FC236}">
                <a16:creationId xmlns:a16="http://schemas.microsoft.com/office/drawing/2014/main" id="{E917BAD6-EE0A-AFAB-0B93-E2EEB39D6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0142" y="1155510"/>
            <a:ext cx="403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Deporte Social</a:t>
            </a:r>
            <a:endParaRPr kumimoji="0" lang="es-ES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id="{D1BC1EDC-A266-86B2-72A3-03A0CD7D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112" y="3373027"/>
            <a:ext cx="1474788" cy="612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58A8D28E-C777-833B-A260-8CE1089A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053" y="3349823"/>
            <a:ext cx="14779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Deporte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Social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F0CF14F2-DE2D-FAA8-BB00-1B0428D70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560" y="1754017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9" name="Text Box 30">
            <a:extLst>
              <a:ext uri="{FF2B5EF4-FFF2-40B4-BE49-F238E27FC236}">
                <a16:creationId xmlns:a16="http://schemas.microsoft.com/office/drawing/2014/main" id="{2A52CC43-1DAD-4FA4-F82D-001759E8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523" y="1908639"/>
            <a:ext cx="152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General</a:t>
            </a:r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A2544832-EA23-A6F8-855A-1E422C6E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3037" y="3618689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Line 124">
            <a:extLst>
              <a:ext uri="{FF2B5EF4-FFF2-40B4-BE49-F238E27FC236}">
                <a16:creationId xmlns:a16="http://schemas.microsoft.com/office/drawing/2014/main" id="{20C07E9D-91F7-F65F-4FF4-7CE9FDC46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2326" y="8147685"/>
            <a:ext cx="671512" cy="0"/>
          </a:xfrm>
          <a:prstGeom prst="line">
            <a:avLst/>
          </a:prstGeom>
          <a:noFill/>
          <a:ln w="317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DCE03ADD-D4BE-0840-07C0-AB6E10C45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192" y="4362784"/>
            <a:ext cx="1389396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63724296-1633-B5CE-1144-BC0232F74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4667" y="4571100"/>
            <a:ext cx="1380922" cy="5964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Rectangle 40">
            <a:extLst>
              <a:ext uri="{FF2B5EF4-FFF2-40B4-BE49-F238E27FC236}">
                <a16:creationId xmlns:a16="http://schemas.microsoft.com/office/drawing/2014/main" id="{FB46B065-38C8-2B40-F58F-C60B53EC0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67" y="5068092"/>
            <a:ext cx="1380921" cy="56202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9" name="Line 41">
            <a:extLst>
              <a:ext uri="{FF2B5EF4-FFF2-40B4-BE49-F238E27FC236}">
                <a16:creationId xmlns:a16="http://schemas.microsoft.com/office/drawing/2014/main" id="{00733451-F162-8A84-13D0-E8C2767515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4667" y="5302259"/>
            <a:ext cx="1407436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36" name="CuadroTexto 13335">
            <a:extLst>
              <a:ext uri="{FF2B5EF4-FFF2-40B4-BE49-F238E27FC236}">
                <a16:creationId xmlns:a16="http://schemas.microsoft.com/office/drawing/2014/main" id="{32B0478A-B615-C6E2-6292-E03FE662B4B1}"/>
              </a:ext>
            </a:extLst>
          </p:cNvPr>
          <p:cNvSpPr txBox="1"/>
          <p:nvPr/>
        </p:nvSpPr>
        <p:spPr>
          <a:xfrm>
            <a:off x="2773224" y="3660392"/>
            <a:ext cx="1398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Alberto Flores Reyna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(14-05)</a:t>
            </a:r>
          </a:p>
        </p:txBody>
      </p:sp>
      <p:sp>
        <p:nvSpPr>
          <p:cNvPr id="13337" name="Rectangle 40">
            <a:extLst>
              <a:ext uri="{FF2B5EF4-FFF2-40B4-BE49-F238E27FC236}">
                <a16:creationId xmlns:a16="http://schemas.microsoft.com/office/drawing/2014/main" id="{BEC59BBC-9EC5-7AB6-3B46-80C095643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089" y="4375074"/>
            <a:ext cx="1332000" cy="52709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38" name="Text Box 42">
            <a:extLst>
              <a:ext uri="{FF2B5EF4-FFF2-40B4-BE49-F238E27FC236}">
                <a16:creationId xmlns:a16="http://schemas.microsoft.com/office/drawing/2014/main" id="{B4C9C503-BD57-BB60-387D-82C870697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8832" y="4375074"/>
            <a:ext cx="125867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39" name="Rectangle 44">
            <a:extLst>
              <a:ext uri="{FF2B5EF4-FFF2-40B4-BE49-F238E27FC236}">
                <a16:creationId xmlns:a16="http://schemas.microsoft.com/office/drawing/2014/main" id="{C852A6D2-CD50-034B-3F6A-16353DDB3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851" y="4641417"/>
            <a:ext cx="144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Lili León Gómez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(05-21)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40" name="Line 41">
            <a:extLst>
              <a:ext uri="{FF2B5EF4-FFF2-40B4-BE49-F238E27FC236}">
                <a16:creationId xmlns:a16="http://schemas.microsoft.com/office/drawing/2014/main" id="{CCDC3639-CE84-FD10-3260-843E88689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2957" y="4576988"/>
            <a:ext cx="13320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41" name="Rectangle 40">
            <a:extLst>
              <a:ext uri="{FF2B5EF4-FFF2-40B4-BE49-F238E27FC236}">
                <a16:creationId xmlns:a16="http://schemas.microsoft.com/office/drawing/2014/main" id="{78C15AD9-1CF7-1D38-210E-C1610F19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390" y="5317055"/>
            <a:ext cx="1337292" cy="799155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43" name="Text Box 42">
            <a:extLst>
              <a:ext uri="{FF2B5EF4-FFF2-40B4-BE49-F238E27FC236}">
                <a16:creationId xmlns:a16="http://schemas.microsoft.com/office/drawing/2014/main" id="{45E31971-427C-D855-9FEE-5DEA43DAA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167" y="4376070"/>
            <a:ext cx="1217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Apoyo al Deporte Social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44" name="Text Box 42">
            <a:extLst>
              <a:ext uri="{FF2B5EF4-FFF2-40B4-BE49-F238E27FC236}">
                <a16:creationId xmlns:a16="http://schemas.microsoft.com/office/drawing/2014/main" id="{D1A23DB2-89A1-A8D5-007A-651E00290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260" y="5043786"/>
            <a:ext cx="12747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 programa social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45" name="Text Box 42">
            <a:extLst>
              <a:ext uri="{FF2B5EF4-FFF2-40B4-BE49-F238E27FC236}">
                <a16:creationId xmlns:a16="http://schemas.microsoft.com/office/drawing/2014/main" id="{C8787C25-D68B-7979-2632-481D9355F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089" y="5304874"/>
            <a:ext cx="132334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Activación Física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47" name="Line 41">
            <a:extLst>
              <a:ext uri="{FF2B5EF4-FFF2-40B4-BE49-F238E27FC236}">
                <a16:creationId xmlns:a16="http://schemas.microsoft.com/office/drawing/2014/main" id="{B022CCBC-E3A7-F94B-7799-61A8C167B5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67390" y="5539279"/>
            <a:ext cx="1337292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49" name="CuadroTexto 13348">
            <a:extLst>
              <a:ext uri="{FF2B5EF4-FFF2-40B4-BE49-F238E27FC236}">
                <a16:creationId xmlns:a16="http://schemas.microsoft.com/office/drawing/2014/main" id="{7A22D3CF-C5EF-DDF6-3F7C-B0D07C34F916}"/>
              </a:ext>
            </a:extLst>
          </p:cNvPr>
          <p:cNvSpPr txBox="1"/>
          <p:nvPr/>
        </p:nvSpPr>
        <p:spPr>
          <a:xfrm>
            <a:off x="3874118" y="5539279"/>
            <a:ext cx="1350804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 Cristopher David Hernández Huerta</a:t>
            </a:r>
          </a:p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Activador Físico (04-02)</a:t>
            </a:r>
          </a:p>
        </p:txBody>
      </p:sp>
      <p:sp>
        <p:nvSpPr>
          <p:cNvPr id="13369" name="Rectangle 44">
            <a:extLst>
              <a:ext uri="{FF2B5EF4-FFF2-40B4-BE49-F238E27FC236}">
                <a16:creationId xmlns:a16="http://schemas.microsoft.com/office/drawing/2014/main" id="{8A2EC2F3-87D6-C8AC-F082-A9464A546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0241" y="4595600"/>
            <a:ext cx="144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Gabriel Berrones Casasola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(05-21)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370" name="Rectangle 44">
            <a:extLst>
              <a:ext uri="{FF2B5EF4-FFF2-40B4-BE49-F238E27FC236}">
                <a16:creationId xmlns:a16="http://schemas.microsoft.com/office/drawing/2014/main" id="{393F92BF-4773-4433-67D6-DC768F444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154" y="5350275"/>
            <a:ext cx="13809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Ricardo Tovar Arellano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(05-21</a:t>
            </a: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 Box 128">
            <a:extLst>
              <a:ext uri="{FF2B5EF4-FFF2-40B4-BE49-F238E27FC236}">
                <a16:creationId xmlns:a16="http://schemas.microsoft.com/office/drawing/2014/main" id="{D161A6B5-48E2-77A0-D8DB-A078D4905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7661" y="8053388"/>
            <a:ext cx="2279650" cy="98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C.P. Fidel Miranda Torres,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</a:t>
            </a:r>
            <a:r>
              <a:rPr kumimoji="0" lang="es-E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 FEBRERO  del  2023.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DFCC8F7-8690-AAAF-CE5C-E3161FD2305A}"/>
              </a:ext>
            </a:extLst>
          </p:cNvPr>
          <p:cNvCxnSpPr>
            <a:cxnSpLocks/>
          </p:cNvCxnSpPr>
          <p:nvPr/>
        </p:nvCxnSpPr>
        <p:spPr bwMode="auto">
          <a:xfrm flipV="1">
            <a:off x="2976428" y="4576985"/>
            <a:ext cx="1127311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907F5C1-7220-8ADA-E497-EFDAC8822190}"/>
              </a:ext>
            </a:extLst>
          </p:cNvPr>
          <p:cNvCxnSpPr>
            <a:cxnSpLocks/>
          </p:cNvCxnSpPr>
          <p:nvPr/>
        </p:nvCxnSpPr>
        <p:spPr bwMode="auto">
          <a:xfrm flipV="1">
            <a:off x="2965968" y="5299964"/>
            <a:ext cx="46268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125C28E8-AABC-CDEB-D01B-A186061EEEE4}"/>
              </a:ext>
            </a:extLst>
          </p:cNvPr>
          <p:cNvCxnSpPr/>
          <p:nvPr/>
        </p:nvCxnSpPr>
        <p:spPr bwMode="auto">
          <a:xfrm>
            <a:off x="3429000" y="5539279"/>
            <a:ext cx="443957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Line 41">
            <a:extLst>
              <a:ext uri="{FF2B5EF4-FFF2-40B4-BE49-F238E27FC236}">
                <a16:creationId xmlns:a16="http://schemas.microsoft.com/office/drawing/2014/main" id="{31FE005E-CB9D-4FDA-F33C-E70DF53033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2957" y="5866544"/>
            <a:ext cx="1337292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C50AF85-F574-BF75-AF21-71EA40B8A8C2}"/>
              </a:ext>
            </a:extLst>
          </p:cNvPr>
          <p:cNvSpPr txBox="1"/>
          <p:nvPr/>
        </p:nvSpPr>
        <p:spPr>
          <a:xfrm>
            <a:off x="3867390" y="5856646"/>
            <a:ext cx="1350804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 Abraham Martínez López</a:t>
            </a:r>
          </a:p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Activador Físico (04-02)</a:t>
            </a:r>
          </a:p>
        </p:txBody>
      </p:sp>
    </p:spTree>
    <p:extLst>
      <p:ext uri="{BB962C8B-B14F-4D97-AF65-F5344CB8AC3E}">
        <p14:creationId xmlns:p14="http://schemas.microsoft.com/office/powerpoint/2010/main" val="357527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4BF3263D-73C2-1466-55B0-79F941B4476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59473" y="4489755"/>
            <a:ext cx="0" cy="1716714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3332" name="Conector recto 13331">
            <a:extLst>
              <a:ext uri="{FF2B5EF4-FFF2-40B4-BE49-F238E27FC236}">
                <a16:creationId xmlns:a16="http://schemas.microsoft.com/office/drawing/2014/main" id="{E6A1B225-9E02-45A6-8E1A-2EA80A8EB7D6}"/>
              </a:ext>
            </a:extLst>
          </p:cNvPr>
          <p:cNvCxnSpPr>
            <a:cxnSpLocks/>
          </p:cNvCxnSpPr>
          <p:nvPr/>
        </p:nvCxnSpPr>
        <p:spPr bwMode="auto">
          <a:xfrm>
            <a:off x="2333590" y="4490466"/>
            <a:ext cx="0" cy="182511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EEC47137-936A-06FA-A5EF-72E58B285327}"/>
              </a:ext>
            </a:extLst>
          </p:cNvPr>
          <p:cNvCxnSpPr>
            <a:cxnSpLocks/>
          </p:cNvCxnSpPr>
          <p:nvPr/>
        </p:nvCxnSpPr>
        <p:spPr bwMode="auto">
          <a:xfrm>
            <a:off x="3434601" y="2279804"/>
            <a:ext cx="0" cy="29734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13314" name="Imagen 9">
            <a:extLst>
              <a:ext uri="{FF2B5EF4-FFF2-40B4-BE49-F238E27FC236}">
                <a16:creationId xmlns:a16="http://schemas.microsoft.com/office/drawing/2014/main" id="{AE889823-0270-DB2B-5861-23B2C09B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7E7BF141-A208-0AB9-6F9D-7D0978D7D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3316" name="Line 42">
            <a:extLst>
              <a:ext uri="{FF2B5EF4-FFF2-40B4-BE49-F238E27FC236}">
                <a16:creationId xmlns:a16="http://schemas.microsoft.com/office/drawing/2014/main" id="{3FD72DFF-BED0-E5E0-76FF-6BB9CEBCB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0" name="Text Box 123">
            <a:extLst>
              <a:ext uri="{FF2B5EF4-FFF2-40B4-BE49-F238E27FC236}">
                <a16:creationId xmlns:a16="http://schemas.microsoft.com/office/drawing/2014/main" id="{521B28CE-7D38-E9B3-463F-CE4FA8C0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6" y="8088754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03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04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22" name="Line 125">
            <a:extLst>
              <a:ext uri="{FF2B5EF4-FFF2-40B4-BE49-F238E27FC236}">
                <a16:creationId xmlns:a16="http://schemas.microsoft.com/office/drawing/2014/main" id="{64F6FF0B-113B-C849-51EC-96738F3AE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4" name="Line 131">
            <a:extLst>
              <a:ext uri="{FF2B5EF4-FFF2-40B4-BE49-F238E27FC236}">
                <a16:creationId xmlns:a16="http://schemas.microsoft.com/office/drawing/2014/main" id="{961D7020-545E-DB37-9145-DFD1A4C9F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3913" y="8393811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2957A18F-B72E-6BF2-3035-23512C0E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2567440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 Box 29">
            <a:extLst>
              <a:ext uri="{FF2B5EF4-FFF2-40B4-BE49-F238E27FC236}">
                <a16:creationId xmlns:a16="http://schemas.microsoft.com/office/drawing/2014/main" id="{E6F7A276-765D-5B73-D4D6-2520F8D77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141" y="2660314"/>
            <a:ext cx="11833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Desarrollo del Deporte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9" name="Text Box 29">
            <a:extLst>
              <a:ext uri="{FF2B5EF4-FFF2-40B4-BE49-F238E27FC236}">
                <a16:creationId xmlns:a16="http://schemas.microsoft.com/office/drawing/2014/main" id="{E917BAD6-EE0A-AFAB-0B93-E2EEB39D6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61" y="1155510"/>
            <a:ext cx="403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Deporte de Representación</a:t>
            </a:r>
            <a:endParaRPr kumimoji="0" lang="es-ES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id="{D1BC1EDC-A266-86B2-72A3-03A0CD7D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112" y="3373027"/>
            <a:ext cx="1474788" cy="612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58A8D28E-C777-833B-A260-8CE1089A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053" y="3349823"/>
            <a:ext cx="14779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Deporte de Representación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F0CF14F2-DE2D-FAA8-BB00-1B0428D70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560" y="1754017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9" name="Text Box 30">
            <a:extLst>
              <a:ext uri="{FF2B5EF4-FFF2-40B4-BE49-F238E27FC236}">
                <a16:creationId xmlns:a16="http://schemas.microsoft.com/office/drawing/2014/main" id="{2A52CC43-1DAD-4FA4-F82D-001759E8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523" y="1908639"/>
            <a:ext cx="152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General</a:t>
            </a:r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A2544832-EA23-A6F8-855A-1E422C6E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3037" y="3618689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96E4905-DC8B-CE16-7F04-1543C30D40D5}"/>
              </a:ext>
            </a:extLst>
          </p:cNvPr>
          <p:cNvSpPr txBox="1"/>
          <p:nvPr/>
        </p:nvSpPr>
        <p:spPr>
          <a:xfrm>
            <a:off x="2713038" y="3718587"/>
            <a:ext cx="148439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(14-05)</a:t>
            </a:r>
          </a:p>
        </p:txBody>
      </p:sp>
      <p:sp>
        <p:nvSpPr>
          <p:cNvPr id="42" name="Line 124">
            <a:extLst>
              <a:ext uri="{FF2B5EF4-FFF2-40B4-BE49-F238E27FC236}">
                <a16:creationId xmlns:a16="http://schemas.microsoft.com/office/drawing/2014/main" id="{20C07E9D-91F7-F65F-4FF4-7CE9FDC46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3913" y="8178165"/>
            <a:ext cx="671512" cy="0"/>
          </a:xfrm>
          <a:prstGeom prst="line">
            <a:avLst/>
          </a:prstGeom>
          <a:noFill/>
          <a:ln w="317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DCE03ADD-D4BE-0840-07C0-AB6E10C45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985" y="4631136"/>
            <a:ext cx="1391209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3" name="Rectangle 44">
            <a:extLst>
              <a:ext uri="{FF2B5EF4-FFF2-40B4-BE49-F238E27FC236}">
                <a16:creationId xmlns:a16="http://schemas.microsoft.com/office/drawing/2014/main" id="{126642F8-F57B-B516-7F43-18EE0AD17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472" y="4928344"/>
            <a:ext cx="13835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Martha Laura Alonso Sotelo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Secretaria de Director (08-07)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44" name="Text Box 42">
            <a:extLst>
              <a:ext uri="{FF2B5EF4-FFF2-40B4-BE49-F238E27FC236}">
                <a16:creationId xmlns:a16="http://schemas.microsoft.com/office/drawing/2014/main" id="{D220E565-0FC6-7AC6-FBFC-45DAFC7B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529" y="4660528"/>
            <a:ext cx="1202573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Secretaria de dirección</a:t>
            </a:r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63724296-1633-B5CE-1144-BC0232F74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0280" y="4838903"/>
            <a:ext cx="139120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Rectangle 40">
            <a:extLst>
              <a:ext uri="{FF2B5EF4-FFF2-40B4-BE49-F238E27FC236}">
                <a16:creationId xmlns:a16="http://schemas.microsoft.com/office/drawing/2014/main" id="{FB46B065-38C8-2B40-F58F-C60B53EC0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140" y="5258558"/>
            <a:ext cx="1389600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8" name="Text Box 42">
            <a:extLst>
              <a:ext uri="{FF2B5EF4-FFF2-40B4-BE49-F238E27FC236}">
                <a16:creationId xmlns:a16="http://schemas.microsoft.com/office/drawing/2014/main" id="{88E29384-11A4-A8DB-A7D5-372842E46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14" y="5316172"/>
            <a:ext cx="1416086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 Ciencias Aplicadas </a:t>
            </a:r>
          </a:p>
        </p:txBody>
      </p:sp>
      <p:sp>
        <p:nvSpPr>
          <p:cNvPr id="49" name="Line 41">
            <a:extLst>
              <a:ext uri="{FF2B5EF4-FFF2-40B4-BE49-F238E27FC236}">
                <a16:creationId xmlns:a16="http://schemas.microsoft.com/office/drawing/2014/main" id="{00733451-F162-8A84-13D0-E8C2767515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7139" y="5490531"/>
            <a:ext cx="1389600" cy="58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EFB7D83C-89C1-EAEF-9EF5-2B7759404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625" y="5920747"/>
            <a:ext cx="1389600" cy="54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1" name="Text Box 42">
            <a:extLst>
              <a:ext uri="{FF2B5EF4-FFF2-40B4-BE49-F238E27FC236}">
                <a16:creationId xmlns:a16="http://schemas.microsoft.com/office/drawing/2014/main" id="{C9C22FA2-B4DF-F094-0402-CAF06C842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9625" y="5940180"/>
            <a:ext cx="1389600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deportivo</a:t>
            </a:r>
          </a:p>
        </p:txBody>
      </p:sp>
      <p:sp>
        <p:nvSpPr>
          <p:cNvPr id="52" name="Line 41">
            <a:extLst>
              <a:ext uri="{FF2B5EF4-FFF2-40B4-BE49-F238E27FC236}">
                <a16:creationId xmlns:a16="http://schemas.microsoft.com/office/drawing/2014/main" id="{E135F9EF-26D0-88DF-BA27-14884F5D84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1500" y="6122281"/>
            <a:ext cx="1397725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3" name="Rectangle 44">
            <a:extLst>
              <a:ext uri="{FF2B5EF4-FFF2-40B4-BE49-F238E27FC236}">
                <a16:creationId xmlns:a16="http://schemas.microsoft.com/office/drawing/2014/main" id="{CBEE5602-317D-651F-3F5F-AE64C2B0C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1500" y="6206469"/>
            <a:ext cx="141161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Juan Gerardo Torres Santamaria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deportivo (03-03)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1F791D0B-365B-722D-BB15-E1DC70ABA3F8}"/>
              </a:ext>
            </a:extLst>
          </p:cNvPr>
          <p:cNvCxnSpPr>
            <a:cxnSpLocks/>
          </p:cNvCxnSpPr>
          <p:nvPr/>
        </p:nvCxnSpPr>
        <p:spPr bwMode="auto">
          <a:xfrm>
            <a:off x="2333589" y="4489050"/>
            <a:ext cx="222588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sp>
        <p:nvSpPr>
          <p:cNvPr id="13323" name="CuadroTexto 13322">
            <a:extLst>
              <a:ext uri="{FF2B5EF4-FFF2-40B4-BE49-F238E27FC236}">
                <a16:creationId xmlns:a16="http://schemas.microsoft.com/office/drawing/2014/main" id="{2B9B0E59-6088-9EB2-C618-84F68B7DBA66}"/>
              </a:ext>
            </a:extLst>
          </p:cNvPr>
          <p:cNvSpPr txBox="1"/>
          <p:nvPr/>
        </p:nvSpPr>
        <p:spPr>
          <a:xfrm>
            <a:off x="2652370" y="5487047"/>
            <a:ext cx="1459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Adán Ramírez Ramírez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2" name="Text Box 128">
            <a:extLst>
              <a:ext uri="{FF2B5EF4-FFF2-40B4-BE49-F238E27FC236}">
                <a16:creationId xmlns:a16="http://schemas.microsoft.com/office/drawing/2014/main" id="{7DFA8B2A-98F4-DFB6-2009-3E9CC7B53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7661" y="8053388"/>
            <a:ext cx="2279650" cy="98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C.P. Fidel Miranda Torres,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</a:t>
            </a:r>
            <a:r>
              <a:rPr kumimoji="0" lang="es-E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 FEBRERO 2023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82022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1B8E42C-9C9F-E7CF-08AB-BC6A082452F1}"/>
              </a:ext>
            </a:extLst>
          </p:cNvPr>
          <p:cNvCxnSpPr>
            <a:cxnSpLocks/>
          </p:cNvCxnSpPr>
          <p:nvPr/>
        </p:nvCxnSpPr>
        <p:spPr bwMode="auto">
          <a:xfrm>
            <a:off x="4532732" y="4490466"/>
            <a:ext cx="0" cy="3240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3332" name="Conector recto 13331">
            <a:extLst>
              <a:ext uri="{FF2B5EF4-FFF2-40B4-BE49-F238E27FC236}">
                <a16:creationId xmlns:a16="http://schemas.microsoft.com/office/drawing/2014/main" id="{E6A1B225-9E02-45A6-8E1A-2EA80A8EB7D6}"/>
              </a:ext>
            </a:extLst>
          </p:cNvPr>
          <p:cNvCxnSpPr>
            <a:cxnSpLocks/>
          </p:cNvCxnSpPr>
          <p:nvPr/>
        </p:nvCxnSpPr>
        <p:spPr bwMode="auto">
          <a:xfrm>
            <a:off x="2251091" y="4490466"/>
            <a:ext cx="0" cy="3240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EEC47137-936A-06FA-A5EF-72E58B285327}"/>
              </a:ext>
            </a:extLst>
          </p:cNvPr>
          <p:cNvCxnSpPr>
            <a:cxnSpLocks/>
            <a:stCxn id="28" idx="2"/>
          </p:cNvCxnSpPr>
          <p:nvPr/>
        </p:nvCxnSpPr>
        <p:spPr bwMode="auto">
          <a:xfrm flipH="1">
            <a:off x="3429000" y="2293767"/>
            <a:ext cx="4491" cy="220150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13314" name="Imagen 9">
            <a:extLst>
              <a:ext uri="{FF2B5EF4-FFF2-40B4-BE49-F238E27FC236}">
                <a16:creationId xmlns:a16="http://schemas.microsoft.com/office/drawing/2014/main" id="{AE889823-0270-DB2B-5861-23B2C09B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7E7BF141-A208-0AB9-6F9D-7D0978D7D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3316" name="Line 42">
            <a:extLst>
              <a:ext uri="{FF2B5EF4-FFF2-40B4-BE49-F238E27FC236}">
                <a16:creationId xmlns:a16="http://schemas.microsoft.com/office/drawing/2014/main" id="{3FD72DFF-BED0-E5E0-76FF-6BB9CEBCB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0" name="Text Box 123">
            <a:extLst>
              <a:ext uri="{FF2B5EF4-FFF2-40B4-BE49-F238E27FC236}">
                <a16:creationId xmlns:a16="http://schemas.microsoft.com/office/drawing/2014/main" id="{521B28CE-7D38-E9B3-463F-CE4FA8C0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6" y="8088754"/>
            <a:ext cx="115608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02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03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22" name="Line 125">
            <a:extLst>
              <a:ext uri="{FF2B5EF4-FFF2-40B4-BE49-F238E27FC236}">
                <a16:creationId xmlns:a16="http://schemas.microsoft.com/office/drawing/2014/main" id="{64F6FF0B-113B-C849-51EC-96738F3AE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324" name="Line 131">
            <a:extLst>
              <a:ext uri="{FF2B5EF4-FFF2-40B4-BE49-F238E27FC236}">
                <a16:creationId xmlns:a16="http://schemas.microsoft.com/office/drawing/2014/main" id="{961D7020-545E-DB37-9145-DFD1A4C9F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14385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2957A18F-B72E-6BF2-3035-23512C0E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2567440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 Box 29">
            <a:extLst>
              <a:ext uri="{FF2B5EF4-FFF2-40B4-BE49-F238E27FC236}">
                <a16:creationId xmlns:a16="http://schemas.microsoft.com/office/drawing/2014/main" id="{E6F7A276-765D-5B73-D4D6-2520F8D77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141" y="2660314"/>
            <a:ext cx="11833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Desarrollo del Deporte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9" name="Text Box 29">
            <a:extLst>
              <a:ext uri="{FF2B5EF4-FFF2-40B4-BE49-F238E27FC236}">
                <a16:creationId xmlns:a16="http://schemas.microsoft.com/office/drawing/2014/main" id="{E917BAD6-EE0A-AFAB-0B93-E2EEB39D6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61" y="1155510"/>
            <a:ext cx="403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Deporte Federado</a:t>
            </a:r>
            <a:endParaRPr kumimoji="0" lang="es-ES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id="{D1BC1EDC-A266-86B2-72A3-03A0CD7D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112" y="3373027"/>
            <a:ext cx="1474788" cy="612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58A8D28E-C777-833B-A260-8CE1089A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053" y="3349823"/>
            <a:ext cx="14779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Subdirección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Deporte Federado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F0CF14F2-DE2D-FAA8-BB00-1B0428D70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560" y="1754017"/>
            <a:ext cx="1439862" cy="539750"/>
          </a:xfrm>
          <a:prstGeom prst="rect">
            <a:avLst/>
          </a:prstGeom>
          <a:solidFill>
            <a:srgbClr val="FFFFFF"/>
          </a:solidFill>
          <a:ln w="31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9900"/>
            </a:out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9" name="Text Box 30">
            <a:extLst>
              <a:ext uri="{FF2B5EF4-FFF2-40B4-BE49-F238E27FC236}">
                <a16:creationId xmlns:a16="http://schemas.microsoft.com/office/drawing/2014/main" id="{2A52CC43-1DAD-4FA4-F82D-001759E8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523" y="1908639"/>
            <a:ext cx="152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Dirección General</a:t>
            </a:r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A2544832-EA23-A6F8-855A-1E422C6E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3037" y="3618689"/>
            <a:ext cx="1439863" cy="0"/>
          </a:xfrm>
          <a:prstGeom prst="line">
            <a:avLst/>
          </a:prstGeom>
          <a:noFill/>
          <a:ln w="6350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Line 124">
            <a:extLst>
              <a:ext uri="{FF2B5EF4-FFF2-40B4-BE49-F238E27FC236}">
                <a16:creationId xmlns:a16="http://schemas.microsoft.com/office/drawing/2014/main" id="{20C07E9D-91F7-F65F-4FF4-7CE9FDC46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3913" y="8190357"/>
            <a:ext cx="671512" cy="0"/>
          </a:xfrm>
          <a:prstGeom prst="line">
            <a:avLst/>
          </a:prstGeom>
          <a:noFill/>
          <a:ln w="317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DCE03ADD-D4BE-0840-07C0-AB6E10C45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2132" y="4806985"/>
            <a:ext cx="1332000" cy="5397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4" name="Text Box 42">
            <a:extLst>
              <a:ext uri="{FF2B5EF4-FFF2-40B4-BE49-F238E27FC236}">
                <a16:creationId xmlns:a16="http://schemas.microsoft.com/office/drawing/2014/main" id="{D220E565-0FC6-7AC6-FBFC-45DAFC7B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584" y="4836377"/>
            <a:ext cx="660758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Secretaria</a:t>
            </a:r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63724296-1633-B5CE-1144-BC0232F74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2132" y="5014753"/>
            <a:ext cx="13320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EFB7D83C-89C1-EAEF-9EF5-2B7759404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25" y="4634343"/>
            <a:ext cx="1245600" cy="54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3327" name="Conector recto 13326">
            <a:extLst>
              <a:ext uri="{FF2B5EF4-FFF2-40B4-BE49-F238E27FC236}">
                <a16:creationId xmlns:a16="http://schemas.microsoft.com/office/drawing/2014/main" id="{598BA109-9BBF-175D-8D81-09D52B498777}"/>
              </a:ext>
            </a:extLst>
          </p:cNvPr>
          <p:cNvCxnSpPr>
            <a:cxnSpLocks/>
          </p:cNvCxnSpPr>
          <p:nvPr/>
        </p:nvCxnSpPr>
        <p:spPr bwMode="auto">
          <a:xfrm flipH="1">
            <a:off x="2251091" y="4490466"/>
            <a:ext cx="2281641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</p:cxnSp>
      <p:sp>
        <p:nvSpPr>
          <p:cNvPr id="2" name="Rectangle 72">
            <a:extLst>
              <a:ext uri="{FF2B5EF4-FFF2-40B4-BE49-F238E27FC236}">
                <a16:creationId xmlns:a16="http://schemas.microsoft.com/office/drawing/2014/main" id="{FACF1633-1B55-6D3F-6543-9D57195F7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605" y="3660204"/>
            <a:ext cx="145478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Ana Karen Vega Santana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Subdirector (14-05)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3" name="Rectangle 44">
            <a:extLst>
              <a:ext uri="{FF2B5EF4-FFF2-40B4-BE49-F238E27FC236}">
                <a16:creationId xmlns:a16="http://schemas.microsoft.com/office/drawing/2014/main" id="{7FF8C7D1-8885-EDF4-023D-29879434A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198" y="5072902"/>
            <a:ext cx="14462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Zenia</a:t>
            </a: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 Rosalinda Méndez Soto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Auxiliar Administrativo (05-21)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5" name="Text Box 42">
            <a:extLst>
              <a:ext uri="{FF2B5EF4-FFF2-40B4-BE49-F238E27FC236}">
                <a16:creationId xmlns:a16="http://schemas.microsoft.com/office/drawing/2014/main" id="{5B65CA02-6040-0CE1-92BC-6990C8771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526" y="4600405"/>
            <a:ext cx="12257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Formación y Capacitación</a:t>
            </a: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iterata" pitchFamily="2" charset="0"/>
              <a:ea typeface="+mn-ea"/>
              <a:cs typeface="Arial" pitchFamily="34" charset="0"/>
            </a:endParaRPr>
          </a:p>
        </p:txBody>
      </p:sp>
      <p:sp>
        <p:nvSpPr>
          <p:cNvPr id="17" name="Rectangle 44">
            <a:extLst>
              <a:ext uri="{FF2B5EF4-FFF2-40B4-BE49-F238E27FC236}">
                <a16:creationId xmlns:a16="http://schemas.microsoft.com/office/drawing/2014/main" id="{FC07E664-3569-DCF7-06E8-969BA4045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156" y="4933893"/>
            <a:ext cx="1239947" cy="23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Ricardo Gabriel Lozano 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Enríquez</a:t>
            </a:r>
          </a:p>
          <a:p>
            <a:pPr marL="0" marR="0" lvl="0" indent="0" algn="ctr" defTabSz="914400" rtl="0" eaLnBrk="0" fontAlgn="auto" latinLnBrk="0" hangingPunct="0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itchFamily="34" charset="0"/>
              </a:rPr>
              <a:t>Jefe de Departamento (13-07</a:t>
            </a: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endParaRPr kumimoji="0" lang="es-E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Line 41">
            <a:extLst>
              <a:ext uri="{FF2B5EF4-FFF2-40B4-BE49-F238E27FC236}">
                <a16:creationId xmlns:a16="http://schemas.microsoft.com/office/drawing/2014/main" id="{50D9ED5C-F997-A2DB-EFA9-0EFD5DB09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330" y="4875634"/>
            <a:ext cx="12456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 Box 128">
            <a:extLst>
              <a:ext uri="{FF2B5EF4-FFF2-40B4-BE49-F238E27FC236}">
                <a16:creationId xmlns:a16="http://schemas.microsoft.com/office/drawing/2014/main" id="{B8F1D0E9-FAF6-7E4E-351C-868DAD16E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7661" y="8053388"/>
            <a:ext cx="2279650" cy="98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C.P. Fidel Miranda Torres,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</a:t>
            </a:r>
            <a:r>
              <a:rPr kumimoji="0" lang="es-E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 OCTUBRE  del  2022.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45841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n 9">
            <a:extLst>
              <a:ext uri="{FF2B5EF4-FFF2-40B4-BE49-F238E27FC236}">
                <a16:creationId xmlns:a16="http://schemas.microsoft.com/office/drawing/2014/main" id="{9C077281-441C-FFED-6B2F-548B18773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2">
            <a:extLst>
              <a:ext uri="{FF2B5EF4-FFF2-40B4-BE49-F238E27FC236}">
                <a16:creationId xmlns:a16="http://schemas.microsoft.com/office/drawing/2014/main" id="{E9DC2D86-F594-F3C6-9A43-39F9699E4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5364" name="Line 42">
            <a:extLst>
              <a:ext uri="{FF2B5EF4-FFF2-40B4-BE49-F238E27FC236}">
                <a16:creationId xmlns:a16="http://schemas.microsoft.com/office/drawing/2014/main" id="{5C2B3C22-3002-A7EC-9FEB-E3360E180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7" name="Text Box 128">
            <a:extLst>
              <a:ext uri="{FF2B5EF4-FFF2-40B4-BE49-F238E27FC236}">
                <a16:creationId xmlns:a16="http://schemas.microsoft.com/office/drawing/2014/main" id="{97ECDD17-0746-8D49-FA60-D2A506F7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15368" name="Text Box 123">
            <a:extLst>
              <a:ext uri="{FF2B5EF4-FFF2-40B4-BE49-F238E27FC236}">
                <a16:creationId xmlns:a16="http://schemas.microsoft.com/office/drawing/2014/main" id="{04DA9343-4C34-19A9-E69F-405ECEE6C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9978" y="8088754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04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04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9" name="Line 125">
            <a:extLst>
              <a:ext uri="{FF2B5EF4-FFF2-40B4-BE49-F238E27FC236}">
                <a16:creationId xmlns:a16="http://schemas.microsoft.com/office/drawing/2014/main" id="{2BEAD882-662A-5A3C-04B9-34E494F1AA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71" name="Line 131">
            <a:extLst>
              <a:ext uri="{FF2B5EF4-FFF2-40B4-BE49-F238E27FC236}">
                <a16:creationId xmlns:a16="http://schemas.microsoft.com/office/drawing/2014/main" id="{5A156425-BF9F-86D9-F541-2AA1DE716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02193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5372" name="39 Conector recto">
            <a:extLst>
              <a:ext uri="{FF2B5EF4-FFF2-40B4-BE49-F238E27FC236}">
                <a16:creationId xmlns:a16="http://schemas.microsoft.com/office/drawing/2014/main" id="{D41A678C-5441-12DA-39AC-94CFC6AA399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580063" y="3128963"/>
            <a:ext cx="0" cy="25558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3" name="39 Conector recto">
            <a:extLst>
              <a:ext uri="{FF2B5EF4-FFF2-40B4-BE49-F238E27FC236}">
                <a16:creationId xmlns:a16="http://schemas.microsoft.com/office/drawing/2014/main" id="{EEFFCBF6-FD82-F8F7-8176-F5F0D0BD8D1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257300" y="3127375"/>
            <a:ext cx="0" cy="25558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4" name="Rectangle 12">
            <a:extLst>
              <a:ext uri="{FF2B5EF4-FFF2-40B4-BE49-F238E27FC236}">
                <a16:creationId xmlns:a16="http://schemas.microsoft.com/office/drawing/2014/main" id="{468D06F7-0C2E-85CC-04CD-70520975F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3233739"/>
            <a:ext cx="1587500" cy="588276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75" name="Line 64">
            <a:extLst>
              <a:ext uri="{FF2B5EF4-FFF2-40B4-BE49-F238E27FC236}">
                <a16:creationId xmlns:a16="http://schemas.microsoft.com/office/drawing/2014/main" id="{153E3776-9C4E-BAB3-F4DA-F43AAD18B3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887663" y="2582863"/>
            <a:ext cx="10858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76" name="Rectangle 12">
            <a:extLst>
              <a:ext uri="{FF2B5EF4-FFF2-40B4-BE49-F238E27FC236}">
                <a16:creationId xmlns:a16="http://schemas.microsoft.com/office/drawing/2014/main" id="{7E6178B2-666B-6206-3415-7C0588FA4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1670050"/>
            <a:ext cx="1587500" cy="519113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77" name="Rectangle 12">
            <a:extLst>
              <a:ext uri="{FF2B5EF4-FFF2-40B4-BE49-F238E27FC236}">
                <a16:creationId xmlns:a16="http://schemas.microsoft.com/office/drawing/2014/main" id="{3FC4F556-F3C3-9B7E-657F-D25F220E8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2428875"/>
            <a:ext cx="1587500" cy="5715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78" name="Rectangle 42">
            <a:extLst>
              <a:ext uri="{FF2B5EF4-FFF2-40B4-BE49-F238E27FC236}">
                <a16:creationId xmlns:a16="http://schemas.microsoft.com/office/drawing/2014/main" id="{A4F7AE39-4479-3987-0271-BFA233F6C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575" y="2417922"/>
            <a:ext cx="15494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Dirección Administrativa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85152918-CD44-1668-CDF9-8538CA0E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221038"/>
            <a:ext cx="161925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Subdirección de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Contabilidad y Finanzas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sp>
        <p:nvSpPr>
          <p:cNvPr id="15380" name="Rectangle 42">
            <a:extLst>
              <a:ext uri="{FF2B5EF4-FFF2-40B4-BE49-F238E27FC236}">
                <a16:creationId xmlns:a16="http://schemas.microsoft.com/office/drawing/2014/main" id="{1453DB2F-A84E-F032-5FC0-32FF7E08F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713" y="1660525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General</a:t>
            </a:r>
          </a:p>
        </p:txBody>
      </p:sp>
      <p:sp>
        <p:nvSpPr>
          <p:cNvPr id="15381" name="Text Box 7">
            <a:extLst>
              <a:ext uri="{FF2B5EF4-FFF2-40B4-BE49-F238E27FC236}">
                <a16:creationId xmlns:a16="http://schemas.microsoft.com/office/drawing/2014/main" id="{288CC211-C298-5B8C-CDA3-6370AA9F0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63" y="984250"/>
            <a:ext cx="3798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Instituto Potosino de Cultura Física y Deporte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Dirección Administrativa</a:t>
            </a:r>
            <a:endParaRPr kumimoji="0" lang="es-ES" altLang="es-MX" sz="12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5382" name="39 Conector recto">
            <a:extLst>
              <a:ext uri="{FF2B5EF4-FFF2-40B4-BE49-F238E27FC236}">
                <a16:creationId xmlns:a16="http://schemas.microsoft.com/office/drawing/2014/main" id="{DF8A38FF-C4B3-3B66-5B14-78EEF5345A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60475" y="3128963"/>
            <a:ext cx="431958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3" name="Line 124">
            <a:extLst>
              <a:ext uri="{FF2B5EF4-FFF2-40B4-BE49-F238E27FC236}">
                <a16:creationId xmlns:a16="http://schemas.microsoft.com/office/drawing/2014/main" id="{46E026C8-0F07-986B-29C7-3BF32699F6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67688"/>
            <a:ext cx="671512" cy="0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84" name="Rectangle 12">
            <a:extLst>
              <a:ext uri="{FF2B5EF4-FFF2-40B4-BE49-F238E27FC236}">
                <a16:creationId xmlns:a16="http://schemas.microsoft.com/office/drawing/2014/main" id="{1718B3C9-1669-B84E-9858-A45909828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475" y="3233740"/>
            <a:ext cx="1587500" cy="588276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85" name="Rectangle 42">
            <a:extLst>
              <a:ext uri="{FF2B5EF4-FFF2-40B4-BE49-F238E27FC236}">
                <a16:creationId xmlns:a16="http://schemas.microsoft.com/office/drawing/2014/main" id="{D1A068E8-36CF-574C-881B-B4FD5715D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212" y="3269064"/>
            <a:ext cx="17240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Administrativa</a:t>
            </a:r>
          </a:p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5389" name="CuadroTexto 25">
            <a:extLst>
              <a:ext uri="{FF2B5EF4-FFF2-40B4-BE49-F238E27FC236}">
                <a16:creationId xmlns:a16="http://schemas.microsoft.com/office/drawing/2014/main" id="{EE19B8CF-E736-3DF6-433B-EEC8089BF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2459049"/>
            <a:ext cx="1512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E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Armando Medrano Reyes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Director de Área ( 15-05) </a:t>
            </a:r>
          </a:p>
        </p:txBody>
      </p:sp>
      <p:sp>
        <p:nvSpPr>
          <p:cNvPr id="15391" name="CuadroTexto 28">
            <a:extLst>
              <a:ext uri="{FF2B5EF4-FFF2-40B4-BE49-F238E27FC236}">
                <a16:creationId xmlns:a16="http://schemas.microsoft.com/office/drawing/2014/main" id="{A557EF55-3FB9-4103-E1B2-5B54D9808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320" y="1856750"/>
            <a:ext cx="172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Jesús Joaquín García Martínez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Director General (17-02)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5361DAD-D897-1A47-46ED-A5919AD12AFC}"/>
              </a:ext>
            </a:extLst>
          </p:cNvPr>
          <p:cNvCxnSpPr>
            <a:cxnSpLocks/>
          </p:cNvCxnSpPr>
          <p:nvPr/>
        </p:nvCxnSpPr>
        <p:spPr bwMode="auto">
          <a:xfrm>
            <a:off x="4689475" y="3498850"/>
            <a:ext cx="1587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7DDA387-2EA0-0DD2-4239-C0CB09241469}"/>
              </a:ext>
            </a:extLst>
          </p:cNvPr>
          <p:cNvCxnSpPr>
            <a:cxnSpLocks/>
          </p:cNvCxnSpPr>
          <p:nvPr/>
        </p:nvCxnSpPr>
        <p:spPr bwMode="auto">
          <a:xfrm>
            <a:off x="468313" y="3498850"/>
            <a:ext cx="1587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04B439C7-FAF9-2F38-DDAE-1AB621FFE57E}"/>
              </a:ext>
            </a:extLst>
          </p:cNvPr>
          <p:cNvSpPr txBox="1"/>
          <p:nvPr/>
        </p:nvSpPr>
        <p:spPr>
          <a:xfrm>
            <a:off x="4741863" y="3504710"/>
            <a:ext cx="1480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Filiberto Pérez Hernández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(14-05 )</a:t>
            </a:r>
            <a:endParaRPr kumimoji="0" lang="es-ES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347BA32-3309-35A7-B69A-1EA6AF542DB0}"/>
              </a:ext>
            </a:extLst>
          </p:cNvPr>
          <p:cNvCxnSpPr>
            <a:cxnSpLocks/>
          </p:cNvCxnSpPr>
          <p:nvPr/>
        </p:nvCxnSpPr>
        <p:spPr bwMode="auto">
          <a:xfrm>
            <a:off x="2676525" y="2594610"/>
            <a:ext cx="1587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225F884-CC20-8B2F-E7E6-4C95C91EFB5E}"/>
              </a:ext>
            </a:extLst>
          </p:cNvPr>
          <p:cNvCxnSpPr>
            <a:cxnSpLocks/>
          </p:cNvCxnSpPr>
          <p:nvPr/>
        </p:nvCxnSpPr>
        <p:spPr bwMode="auto">
          <a:xfrm>
            <a:off x="2652713" y="1860550"/>
            <a:ext cx="1587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AAA044B-DB7F-2C92-66AB-FF0783ED7C7D}"/>
              </a:ext>
            </a:extLst>
          </p:cNvPr>
          <p:cNvSpPr txBox="1"/>
          <p:nvPr/>
        </p:nvSpPr>
        <p:spPr>
          <a:xfrm>
            <a:off x="395287" y="3511551"/>
            <a:ext cx="1724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Christopher Israel Sánchez </a:t>
            </a:r>
            <a:r>
              <a:rPr kumimoji="0" lang="es-MX" altLang="es-MX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Sánchez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(14-05 )</a:t>
            </a:r>
            <a:endParaRPr kumimoji="0" lang="es-ES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39 Conector recto">
            <a:extLst>
              <a:ext uri="{FF2B5EF4-FFF2-40B4-BE49-F238E27FC236}">
                <a16:creationId xmlns:a16="http://schemas.microsoft.com/office/drawing/2014/main" id="{B90D29D3-3D34-5667-A9D4-02749E16E43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732381" y="6907334"/>
            <a:ext cx="29959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F78692B-D4A0-BEE7-6826-2F82A1EDDCAF}"/>
              </a:ext>
            </a:extLst>
          </p:cNvPr>
          <p:cNvCxnSpPr>
            <a:cxnSpLocks/>
          </p:cNvCxnSpPr>
          <p:nvPr/>
        </p:nvCxnSpPr>
        <p:spPr>
          <a:xfrm>
            <a:off x="2476930" y="3895325"/>
            <a:ext cx="0" cy="61804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A82FB498-32EF-D7E9-5BC1-6AD6EC9DEE74}"/>
              </a:ext>
            </a:extLst>
          </p:cNvPr>
          <p:cNvCxnSpPr>
            <a:cxnSpLocks/>
          </p:cNvCxnSpPr>
          <p:nvPr/>
        </p:nvCxnSpPr>
        <p:spPr>
          <a:xfrm>
            <a:off x="5917278" y="3914111"/>
            <a:ext cx="17465" cy="14302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38" name="Conector recto 13337">
            <a:extLst>
              <a:ext uri="{FF2B5EF4-FFF2-40B4-BE49-F238E27FC236}">
                <a16:creationId xmlns:a16="http://schemas.microsoft.com/office/drawing/2014/main" id="{08195A42-0A45-DD78-24B9-D213E8CE67BD}"/>
              </a:ext>
            </a:extLst>
          </p:cNvPr>
          <p:cNvCxnSpPr>
            <a:cxnSpLocks/>
          </p:cNvCxnSpPr>
          <p:nvPr/>
        </p:nvCxnSpPr>
        <p:spPr>
          <a:xfrm>
            <a:off x="1727186" y="4613527"/>
            <a:ext cx="841374" cy="1199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07DFBC3-596D-170C-4061-0BDA028DD96A}"/>
              </a:ext>
            </a:extLst>
          </p:cNvPr>
          <p:cNvCxnSpPr>
            <a:cxnSpLocks/>
          </p:cNvCxnSpPr>
          <p:nvPr/>
        </p:nvCxnSpPr>
        <p:spPr bwMode="auto">
          <a:xfrm>
            <a:off x="4277948" y="4593942"/>
            <a:ext cx="11267" cy="15257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7" name="Imagen 9">
            <a:extLst>
              <a:ext uri="{FF2B5EF4-FFF2-40B4-BE49-F238E27FC236}">
                <a16:creationId xmlns:a16="http://schemas.microsoft.com/office/drawing/2014/main" id="{5F70FFCC-7BB0-3FB1-364F-EC2B3EA6E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>
            <a:extLst>
              <a:ext uri="{FF2B5EF4-FFF2-40B4-BE49-F238E27FC236}">
                <a16:creationId xmlns:a16="http://schemas.microsoft.com/office/drawing/2014/main" id="{79185A90-E7EB-3D58-C10D-59B9C3344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6389" name="Line 42">
            <a:extLst>
              <a:ext uri="{FF2B5EF4-FFF2-40B4-BE49-F238E27FC236}">
                <a16:creationId xmlns:a16="http://schemas.microsoft.com/office/drawing/2014/main" id="{C5722550-D718-B86D-B3EB-19AB02113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6390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9314" y="3059110"/>
            <a:ext cx="8270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4" name="Rectangle 12">
            <a:extLst>
              <a:ext uri="{FF2B5EF4-FFF2-40B4-BE49-F238E27FC236}">
                <a16:creationId xmlns:a16="http://schemas.microsoft.com/office/drawing/2014/main" id="{C3BD3D91-F9E2-2C67-3809-7894819EB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581" y="2785003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95" name="Rectangle 42">
            <a:extLst>
              <a:ext uri="{FF2B5EF4-FFF2-40B4-BE49-F238E27FC236}">
                <a16:creationId xmlns:a16="http://schemas.microsoft.com/office/drawing/2014/main" id="{A74CC1E0-FD16-CB63-CC60-054DD653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244" y="2789765"/>
            <a:ext cx="16811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  <a:endParaRPr kumimoji="0" lang="es-ES" altLang="es-MX" sz="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E4846A8C-1F8B-E602-44EA-49A084B179E7}"/>
              </a:ext>
            </a:extLst>
          </p:cNvPr>
          <p:cNvCxnSpPr>
            <a:cxnSpLocks/>
          </p:cNvCxnSpPr>
          <p:nvPr/>
        </p:nvCxnSpPr>
        <p:spPr>
          <a:xfrm>
            <a:off x="871003" y="3904615"/>
            <a:ext cx="1588" cy="136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1" name="Line 64">
            <a:extLst>
              <a:ext uri="{FF2B5EF4-FFF2-40B4-BE49-F238E27FC236}">
                <a16:creationId xmlns:a16="http://schemas.microsoft.com/office/drawing/2014/main" id="{176C0E34-F230-F3EC-01CD-89DC5C8BE8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315845" y="2781301"/>
            <a:ext cx="2232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02" name="Rectangle 12">
            <a:extLst>
              <a:ext uri="{FF2B5EF4-FFF2-40B4-BE49-F238E27FC236}">
                <a16:creationId xmlns:a16="http://schemas.microsoft.com/office/drawing/2014/main" id="{49DAF37B-9519-4690-5C70-A3A9594C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1339850"/>
            <a:ext cx="1587500" cy="466725"/>
          </a:xfrm>
          <a:prstGeom prst="rect">
            <a:avLst/>
          </a:prstGeom>
          <a:solidFill>
            <a:schemeClr val="bg1"/>
          </a:solidFill>
          <a:ln w="3175">
            <a:solidFill>
              <a:srgbClr val="0099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3" name="Rectangle 12">
            <a:extLst>
              <a:ext uri="{FF2B5EF4-FFF2-40B4-BE49-F238E27FC236}">
                <a16:creationId xmlns:a16="http://schemas.microsoft.com/office/drawing/2014/main" id="{7BDA44B8-9409-DCA4-6576-19BF55B04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1963738"/>
            <a:ext cx="1587500" cy="506413"/>
          </a:xfrm>
          <a:prstGeom prst="rect">
            <a:avLst/>
          </a:prstGeom>
          <a:solidFill>
            <a:schemeClr val="bg1"/>
          </a:solidFill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4" name="Rectangle 42">
            <a:extLst>
              <a:ext uri="{FF2B5EF4-FFF2-40B4-BE49-F238E27FC236}">
                <a16:creationId xmlns:a16="http://schemas.microsoft.com/office/drawing/2014/main" id="{0766F492-28AF-12E2-6B06-7E0FBE067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1962150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Dirección Administrativa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5" name="Rectangle 42">
            <a:extLst>
              <a:ext uri="{FF2B5EF4-FFF2-40B4-BE49-F238E27FC236}">
                <a16:creationId xmlns:a16="http://schemas.microsoft.com/office/drawing/2014/main" id="{42C17B9A-7AD2-B9BC-B71A-EA62995A3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38" y="1474788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General</a:t>
            </a:r>
          </a:p>
        </p:txBody>
      </p:sp>
      <p:sp>
        <p:nvSpPr>
          <p:cNvPr id="16406" name="Text Box 7">
            <a:extLst>
              <a:ext uri="{FF2B5EF4-FFF2-40B4-BE49-F238E27FC236}">
                <a16:creationId xmlns:a16="http://schemas.microsoft.com/office/drawing/2014/main" id="{975D748B-A2AE-095B-B308-C5ECE98E7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865188"/>
            <a:ext cx="37988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Dirección Administrativa</a:t>
            </a:r>
          </a:p>
        </p:txBody>
      </p:sp>
      <p:sp>
        <p:nvSpPr>
          <p:cNvPr id="16407" name="Rectangle 12">
            <a:extLst>
              <a:ext uri="{FF2B5EF4-FFF2-40B4-BE49-F238E27FC236}">
                <a16:creationId xmlns:a16="http://schemas.microsoft.com/office/drawing/2014/main" id="{3390C90D-4B71-1386-2C09-3E5FB1F7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550" y="4288893"/>
            <a:ext cx="1587500" cy="50641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8" name="Line 21">
            <a:extLst>
              <a:ext uri="{FF2B5EF4-FFF2-40B4-BE49-F238E27FC236}">
                <a16:creationId xmlns:a16="http://schemas.microsoft.com/office/drawing/2014/main" id="{6D8D352D-5580-CBD8-9FE6-65B2BCF3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4938" y="4501143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31" name="Rectangle 12">
            <a:extLst>
              <a:ext uri="{FF2B5EF4-FFF2-40B4-BE49-F238E27FC236}">
                <a16:creationId xmlns:a16="http://schemas.microsoft.com/office/drawing/2014/main" id="{69E6A2D0-441C-6C19-9C7F-445FC71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009" y="5127298"/>
            <a:ext cx="1587500" cy="58642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2" name="Line 21">
            <a:extLst>
              <a:ext uri="{FF2B5EF4-FFF2-40B4-BE49-F238E27FC236}">
                <a16:creationId xmlns:a16="http://schemas.microsoft.com/office/drawing/2014/main" id="{C0B21EC2-6980-3019-E899-D124A4BECF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9791" y="531317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33" name="79 Rectángulo">
            <a:extLst>
              <a:ext uri="{FF2B5EF4-FFF2-40B4-BE49-F238E27FC236}">
                <a16:creationId xmlns:a16="http://schemas.microsoft.com/office/drawing/2014/main" id="{9E117E8C-B25F-7523-21A2-EEFDAD0AF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795" y="5335029"/>
            <a:ext cx="17319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Oscar Hermes Sánchez Torres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Ing. en sistemas Computacionales (11-02</a:t>
            </a: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4" name="Rectangle 42">
            <a:extLst>
              <a:ext uri="{FF2B5EF4-FFF2-40B4-BE49-F238E27FC236}">
                <a16:creationId xmlns:a16="http://schemas.microsoft.com/office/drawing/2014/main" id="{03F5525D-AEF4-E908-4166-846797A92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202" y="5119704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Soporte en Informática </a:t>
            </a:r>
          </a:p>
        </p:txBody>
      </p:sp>
      <p:cxnSp>
        <p:nvCxnSpPr>
          <p:cNvPr id="16435" name="39 Conector recto">
            <a:extLst>
              <a:ext uri="{FF2B5EF4-FFF2-40B4-BE49-F238E27FC236}">
                <a16:creationId xmlns:a16="http://schemas.microsoft.com/office/drawing/2014/main" id="{8AF25CA7-95C3-ED49-3E3F-B4212F2FB04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62438" y="3910967"/>
            <a:ext cx="0" cy="8620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6" name="Rectangle 12">
            <a:extLst>
              <a:ext uri="{FF2B5EF4-FFF2-40B4-BE49-F238E27FC236}">
                <a16:creationId xmlns:a16="http://schemas.microsoft.com/office/drawing/2014/main" id="{4364A2A7-AE34-E05A-DE3C-57976F349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288" y="4283612"/>
            <a:ext cx="1587500" cy="5619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7" name="Rectangle 42">
            <a:extLst>
              <a:ext uri="{FF2B5EF4-FFF2-40B4-BE49-F238E27FC236}">
                <a16:creationId xmlns:a16="http://schemas.microsoft.com/office/drawing/2014/main" id="{ADCD744A-F2D9-88E7-571E-1AAE28364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513" y="4285199"/>
            <a:ext cx="15494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Servicios Generales 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8" name="Line 21">
            <a:extLst>
              <a:ext uri="{FF2B5EF4-FFF2-40B4-BE49-F238E27FC236}">
                <a16:creationId xmlns:a16="http://schemas.microsoft.com/office/drawing/2014/main" id="{16AE3A89-72A3-BE59-8893-8BC4BE577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5288" y="4469349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23" name="Rectangle 42">
            <a:extLst>
              <a:ext uri="{FF2B5EF4-FFF2-40B4-BE49-F238E27FC236}">
                <a16:creationId xmlns:a16="http://schemas.microsoft.com/office/drawing/2014/main" id="{13564F4A-8AAE-F6DF-9D9C-A7B67BE1E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513" y="4469349"/>
            <a:ext cx="1549400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Roberto Valdemar Ortiz Martínez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Departamento (13-07</a:t>
            </a: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6444" name="39 Conector recto">
            <a:extLst>
              <a:ext uri="{FF2B5EF4-FFF2-40B4-BE49-F238E27FC236}">
                <a16:creationId xmlns:a16="http://schemas.microsoft.com/office/drawing/2014/main" id="{8A6C7773-246D-ABEB-78A2-D88296B3471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734328" y="5349937"/>
            <a:ext cx="1968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5" name="39 Conector recto">
            <a:extLst>
              <a:ext uri="{FF2B5EF4-FFF2-40B4-BE49-F238E27FC236}">
                <a16:creationId xmlns:a16="http://schemas.microsoft.com/office/drawing/2014/main" id="{493C7355-076F-F3B6-3488-FDB80C7046E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731758" y="6052339"/>
            <a:ext cx="29959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6" name="Rectangle 12">
            <a:extLst>
              <a:ext uri="{FF2B5EF4-FFF2-40B4-BE49-F238E27FC236}">
                <a16:creationId xmlns:a16="http://schemas.microsoft.com/office/drawing/2014/main" id="{BE5C9A81-B0D8-699F-9B3B-77A456881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60" y="5149253"/>
            <a:ext cx="1587500" cy="46831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7" name="79 Rectángulo">
            <a:extLst>
              <a:ext uri="{FF2B5EF4-FFF2-40B4-BE49-F238E27FC236}">
                <a16:creationId xmlns:a16="http://schemas.microsoft.com/office/drawing/2014/main" id="{DB6E735D-59C2-05D8-0C15-C9C800047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788" y="5323064"/>
            <a:ext cx="180339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María De Lourdes Alonso Sotelo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Taquimecanógrafa (05-09)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8" name="Rectangle 12">
            <a:extLst>
              <a:ext uri="{FF2B5EF4-FFF2-40B4-BE49-F238E27FC236}">
                <a16:creationId xmlns:a16="http://schemas.microsoft.com/office/drawing/2014/main" id="{FFE79034-5B94-AE2C-FF13-DC5314C28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463" y="5847871"/>
            <a:ext cx="1587500" cy="47624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9" name="Rectangle 42">
            <a:extLst>
              <a:ext uri="{FF2B5EF4-FFF2-40B4-BE49-F238E27FC236}">
                <a16:creationId xmlns:a16="http://schemas.microsoft.com/office/drawing/2014/main" id="{82E89DD6-4253-72BD-155E-15F8F3C41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187" y="5113145"/>
            <a:ext cx="14065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</a:p>
        </p:txBody>
      </p:sp>
      <p:sp>
        <p:nvSpPr>
          <p:cNvPr id="16450" name="Line 21">
            <a:extLst>
              <a:ext uri="{FF2B5EF4-FFF2-40B4-BE49-F238E27FC236}">
                <a16:creationId xmlns:a16="http://schemas.microsoft.com/office/drawing/2014/main" id="{7EE1313E-17CC-A473-6636-E427818E73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1860" y="5994619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51" name="Rectangle 42">
            <a:extLst>
              <a:ext uri="{FF2B5EF4-FFF2-40B4-BE49-F238E27FC236}">
                <a16:creationId xmlns:a16="http://schemas.microsoft.com/office/drawing/2014/main" id="{996A35F6-43DE-ACCF-F719-8CBF8997C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075" y="5834768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</a:t>
            </a:r>
          </a:p>
        </p:txBody>
      </p:sp>
      <p:sp>
        <p:nvSpPr>
          <p:cNvPr id="16456" name="Rectangle 12">
            <a:extLst>
              <a:ext uri="{FF2B5EF4-FFF2-40B4-BE49-F238E27FC236}">
                <a16:creationId xmlns:a16="http://schemas.microsoft.com/office/drawing/2014/main" id="{4393CE8B-D3BD-5251-ED09-2A30AA410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1" y="4271963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58" name="79 Rectángulo">
            <a:extLst>
              <a:ext uri="{FF2B5EF4-FFF2-40B4-BE49-F238E27FC236}">
                <a16:creationId xmlns:a16="http://schemas.microsoft.com/office/drawing/2014/main" id="{86865E04-678F-11CF-9F24-3C3565700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94" y="4464050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E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E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59" name="Rectangle 12">
            <a:extLst>
              <a:ext uri="{FF2B5EF4-FFF2-40B4-BE49-F238E27FC236}">
                <a16:creationId xmlns:a16="http://schemas.microsoft.com/office/drawing/2014/main" id="{47649271-31BB-7CFC-451C-4DB650DDE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1" y="4868768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61" name="79 Rectángulo">
            <a:extLst>
              <a:ext uri="{FF2B5EF4-FFF2-40B4-BE49-F238E27FC236}">
                <a16:creationId xmlns:a16="http://schemas.microsoft.com/office/drawing/2014/main" id="{4B8C0685-7BF0-2C95-23A1-893A976A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41" y="5058982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Lucero González Dávila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Administración (07-02)</a:t>
            </a:r>
          </a:p>
        </p:txBody>
      </p:sp>
      <p:sp>
        <p:nvSpPr>
          <p:cNvPr id="16462" name="Rectangle 42">
            <a:extLst>
              <a:ext uri="{FF2B5EF4-FFF2-40B4-BE49-F238E27FC236}">
                <a16:creationId xmlns:a16="http://schemas.microsoft.com/office/drawing/2014/main" id="{2ACEC582-C8EA-7A08-7F33-CABAE67A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95" y="4401130"/>
            <a:ext cx="1297088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Compras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6463" name="Rectangle 42">
            <a:extLst>
              <a:ext uri="{FF2B5EF4-FFF2-40B4-BE49-F238E27FC236}">
                <a16:creationId xmlns:a16="http://schemas.microsoft.com/office/drawing/2014/main" id="{079037D0-8CFC-3E3F-E765-59FAC1EC7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41" y="4871657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Compras</a:t>
            </a:r>
          </a:p>
        </p:txBody>
      </p:sp>
      <p:cxnSp>
        <p:nvCxnSpPr>
          <p:cNvPr id="13349" name="Conector recto 13348">
            <a:extLst>
              <a:ext uri="{FF2B5EF4-FFF2-40B4-BE49-F238E27FC236}">
                <a16:creationId xmlns:a16="http://schemas.microsoft.com/office/drawing/2014/main" id="{40BD53A3-E2A0-B34A-B12C-33EAB159C603}"/>
              </a:ext>
            </a:extLst>
          </p:cNvPr>
          <p:cNvCxnSpPr>
            <a:cxnSpLocks/>
          </p:cNvCxnSpPr>
          <p:nvPr/>
        </p:nvCxnSpPr>
        <p:spPr>
          <a:xfrm>
            <a:off x="864653" y="3899290"/>
            <a:ext cx="50631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66" name="Rectangle 42">
            <a:extLst>
              <a:ext uri="{FF2B5EF4-FFF2-40B4-BE49-F238E27FC236}">
                <a16:creationId xmlns:a16="http://schemas.microsoft.com/office/drawing/2014/main" id="{2B99477A-B0CE-8137-F25F-6C2C1540E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111" y="4327569"/>
            <a:ext cx="1587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Informática y Sistemas</a:t>
            </a:r>
          </a:p>
        </p:txBody>
      </p:sp>
      <p:sp>
        <p:nvSpPr>
          <p:cNvPr id="16467" name="79 Rectángulo">
            <a:extLst>
              <a:ext uri="{FF2B5EF4-FFF2-40B4-BE49-F238E27FC236}">
                <a16:creationId xmlns:a16="http://schemas.microsoft.com/office/drawing/2014/main" id="{EB528054-02C1-D148-E92A-E6D1C75E0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284" y="4537026"/>
            <a:ext cx="1627187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Marco Antonio Alfaro Sánchez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Contabilidad (07-03)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73" name="79 Rectángulo">
            <a:extLst>
              <a:ext uri="{FF2B5EF4-FFF2-40B4-BE49-F238E27FC236}">
                <a16:creationId xmlns:a16="http://schemas.microsoft.com/office/drawing/2014/main" id="{3B4A4822-BC3E-FE05-D559-60D3A0E2D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1681" y="2971095"/>
            <a:ext cx="1765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Nancy Guadalupe Medina Negrete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de Director (08-07)</a:t>
            </a:r>
          </a:p>
        </p:txBody>
      </p:sp>
      <p:sp>
        <p:nvSpPr>
          <p:cNvPr id="16474" name="Line 21">
            <a:extLst>
              <a:ext uri="{FF2B5EF4-FFF2-40B4-BE49-F238E27FC236}">
                <a16:creationId xmlns:a16="http://schemas.microsoft.com/office/drawing/2014/main" id="{8AEFCE47-8DBD-7715-095C-EB48D6E88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03" y="5047902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75" name="Line 21">
            <a:extLst>
              <a:ext uri="{FF2B5EF4-FFF2-40B4-BE49-F238E27FC236}">
                <a16:creationId xmlns:a16="http://schemas.microsoft.com/office/drawing/2014/main" id="{5E3B8AC8-0A8E-78D5-502F-434B6D9465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898" y="531317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79" name="Line 21">
            <a:extLst>
              <a:ext uri="{FF2B5EF4-FFF2-40B4-BE49-F238E27FC236}">
                <a16:creationId xmlns:a16="http://schemas.microsoft.com/office/drawing/2014/main" id="{B9ED0CEA-52AB-EBD7-1206-43B25FC9A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2713" y="2120900"/>
            <a:ext cx="1587500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65" name="Rectangle 42">
            <a:extLst>
              <a:ext uri="{FF2B5EF4-FFF2-40B4-BE49-F238E27FC236}">
                <a16:creationId xmlns:a16="http://schemas.microsoft.com/office/drawing/2014/main" id="{AF804638-4E7B-9D40-4783-7361E4FE3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1" y="2114716"/>
            <a:ext cx="1549400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Fidel Miranda Torres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Director de Área (15-05)</a:t>
            </a:r>
          </a:p>
        </p:txBody>
      </p:sp>
      <p:sp>
        <p:nvSpPr>
          <p:cNvPr id="16485" name="79 Rectángulo">
            <a:extLst>
              <a:ext uri="{FF2B5EF4-FFF2-40B4-BE49-F238E27FC236}">
                <a16:creationId xmlns:a16="http://schemas.microsoft.com/office/drawing/2014/main" id="{26405C2A-1ECA-CBDC-A58E-702350F48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511" y="6004081"/>
            <a:ext cx="1614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Guadalupe Rodríguez Torres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Mozo de Oficina (02-08)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487" name="39 Conector recto">
            <a:extLst>
              <a:ext uri="{FF2B5EF4-FFF2-40B4-BE49-F238E27FC236}">
                <a16:creationId xmlns:a16="http://schemas.microsoft.com/office/drawing/2014/main" id="{CE59E921-1DA8-F6F5-9CD1-4EB69D7F8C6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730207" y="4611551"/>
            <a:ext cx="0" cy="229568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92" name="Text Box 123">
            <a:extLst>
              <a:ext uri="{FF2B5EF4-FFF2-40B4-BE49-F238E27FC236}">
                <a16:creationId xmlns:a16="http://schemas.microsoft.com/office/drawing/2014/main" id="{A24130B7-858A-FD82-6493-EF6DF29F7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709" y="8095192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10</a:t>
            </a: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02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13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93" name="Line 125">
            <a:extLst>
              <a:ext uri="{FF2B5EF4-FFF2-40B4-BE49-F238E27FC236}">
                <a16:creationId xmlns:a16="http://schemas.microsoft.com/office/drawing/2014/main" id="{3FCC82ED-A2CA-70FF-7D41-8F38E198E9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5" name="Line 131">
            <a:extLst>
              <a:ext uri="{FF2B5EF4-FFF2-40B4-BE49-F238E27FC236}">
                <a16:creationId xmlns:a16="http://schemas.microsoft.com/office/drawing/2014/main" id="{0C3DAB73-76FC-81C5-D519-7D2D958D98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7566" y="8414385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6" name="Line 124">
            <a:extLst>
              <a:ext uri="{FF2B5EF4-FFF2-40B4-BE49-F238E27FC236}">
                <a16:creationId xmlns:a16="http://schemas.microsoft.com/office/drawing/2014/main" id="{98786936-8809-7D5A-FF9A-BEA83475F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67688"/>
            <a:ext cx="671512" cy="0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33318562-E1CB-DD92-726F-F7F24F40A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640" y="4306128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Line 21">
            <a:extLst>
              <a:ext uri="{FF2B5EF4-FFF2-40B4-BE49-F238E27FC236}">
                <a16:creationId xmlns:a16="http://schemas.microsoft.com/office/drawing/2014/main" id="{705A4DD2-815D-16CD-48DA-C148BD5549D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1701" y="450415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" name="79 Rectángulo">
            <a:extLst>
              <a:ext uri="{FF2B5EF4-FFF2-40B4-BE49-F238E27FC236}">
                <a16:creationId xmlns:a16="http://schemas.microsoft.com/office/drawing/2014/main" id="{C8800DFC-3BB2-93AD-0D0E-F98B07C6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984" y="4486186"/>
            <a:ext cx="17525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Nury Julieta Moguel Monsiváis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(05-21)</a:t>
            </a:r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5CCF220A-6D9C-99EF-85DC-B65C728EA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1701" y="4301118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Recursos Humanos 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CF93E985-AE3B-6768-25F1-71384050A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295" y="5101743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79 Rectángulo">
            <a:extLst>
              <a:ext uri="{FF2B5EF4-FFF2-40B4-BE49-F238E27FC236}">
                <a16:creationId xmlns:a16="http://schemas.microsoft.com/office/drawing/2014/main" id="{0470DDB0-C5B4-D4C9-FC47-EDC14C9AD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6234" y="5277987"/>
            <a:ext cx="15716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Virginia Aguiñaga López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de Director (08-07)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79F104E-55B6-2F00-30FD-0B703477F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6234" y="5097121"/>
            <a:ext cx="159159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48F179D4-C75F-C903-2A4D-1A8080BA0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323" y="5763354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ángulo 13342">
            <a:extLst>
              <a:ext uri="{FF2B5EF4-FFF2-40B4-BE49-F238E27FC236}">
                <a16:creationId xmlns:a16="http://schemas.microsoft.com/office/drawing/2014/main" id="{C111AB81-775F-81E7-B05D-B537E8DC2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4513" y="5785214"/>
            <a:ext cx="157128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</a:t>
            </a:r>
          </a:p>
        </p:txBody>
      </p:sp>
      <p:sp>
        <p:nvSpPr>
          <p:cNvPr id="46" name="Line 21">
            <a:extLst>
              <a:ext uri="{FF2B5EF4-FFF2-40B4-BE49-F238E27FC236}">
                <a16:creationId xmlns:a16="http://schemas.microsoft.com/office/drawing/2014/main" id="{90DC2829-99A0-D717-F372-B136FE308D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1847" y="6007621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7" name="CuadroTexto 13346">
            <a:extLst>
              <a:ext uri="{FF2B5EF4-FFF2-40B4-BE49-F238E27FC236}">
                <a16:creationId xmlns:a16="http://schemas.microsoft.com/office/drawing/2014/main" id="{84974BD7-3AD3-B4E6-534A-BAE77846F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100" y="6015216"/>
            <a:ext cx="1619250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Mitzi Paola Villaseñor Correa 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 (04-01)</a:t>
            </a:r>
          </a:p>
        </p:txBody>
      </p:sp>
      <p:sp>
        <p:nvSpPr>
          <p:cNvPr id="48" name="Line 21">
            <a:extLst>
              <a:ext uri="{FF2B5EF4-FFF2-40B4-BE49-F238E27FC236}">
                <a16:creationId xmlns:a16="http://schemas.microsoft.com/office/drawing/2014/main" id="{61970D50-18E0-6D89-4701-1AB79D33FA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0902" y="528673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4E5C8F75-5280-2162-6D11-BBDB1B0FCF7E}"/>
              </a:ext>
            </a:extLst>
          </p:cNvPr>
          <p:cNvCxnSpPr/>
          <p:nvPr/>
        </p:nvCxnSpPr>
        <p:spPr bwMode="auto">
          <a:xfrm>
            <a:off x="4702488" y="4422132"/>
            <a:ext cx="412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93" name="39 Conector recto">
            <a:extLst>
              <a:ext uri="{FF2B5EF4-FFF2-40B4-BE49-F238E27FC236}">
                <a16:creationId xmlns:a16="http://schemas.microsoft.com/office/drawing/2014/main" id="{DB312166-54CC-1CBE-2F35-120C84FD67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72858" y="2985449"/>
            <a:ext cx="1584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 Box 128">
            <a:extLst>
              <a:ext uri="{FF2B5EF4-FFF2-40B4-BE49-F238E27FC236}">
                <a16:creationId xmlns:a16="http://schemas.microsoft.com/office/drawing/2014/main" id="{7320B734-CF31-83AF-05D3-79F99A4C2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D73E816D-FDE9-CBBA-0894-90454C54F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60" y="6542395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B713DCE3-3315-7A60-E718-F5B5B369F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60" y="6672197"/>
            <a:ext cx="1585705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Limpieza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9796" y="5448300"/>
            <a:ext cx="76569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85186" y="5902990"/>
            <a:ext cx="79276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85186" y="6449009"/>
            <a:ext cx="79276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A82FB498-32EF-D7E9-5BC1-6AD6EC9DEE74}"/>
              </a:ext>
            </a:extLst>
          </p:cNvPr>
          <p:cNvCxnSpPr>
            <a:cxnSpLocks/>
          </p:cNvCxnSpPr>
          <p:nvPr/>
        </p:nvCxnSpPr>
        <p:spPr>
          <a:xfrm>
            <a:off x="2542629" y="3904934"/>
            <a:ext cx="0" cy="70707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39 Conector recto">
            <a:extLst>
              <a:ext uri="{FF2B5EF4-FFF2-40B4-BE49-F238E27FC236}">
                <a16:creationId xmlns:a16="http://schemas.microsoft.com/office/drawing/2014/main" id="{EA10BBD7-2C3E-EA5D-12AC-7820603F23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0586" y="3236911"/>
            <a:ext cx="8270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07DFBC3-596D-170C-4061-0BDA028DD96A}"/>
              </a:ext>
            </a:extLst>
          </p:cNvPr>
          <p:cNvCxnSpPr>
            <a:cxnSpLocks/>
          </p:cNvCxnSpPr>
          <p:nvPr/>
        </p:nvCxnSpPr>
        <p:spPr bwMode="auto">
          <a:xfrm>
            <a:off x="4277948" y="3904934"/>
            <a:ext cx="0" cy="81184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7" name="Imagen 9">
            <a:extLst>
              <a:ext uri="{FF2B5EF4-FFF2-40B4-BE49-F238E27FC236}">
                <a16:creationId xmlns:a16="http://schemas.microsoft.com/office/drawing/2014/main" id="{5F70FFCC-7BB0-3FB1-364F-EC2B3EA6E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>
            <a:extLst>
              <a:ext uri="{FF2B5EF4-FFF2-40B4-BE49-F238E27FC236}">
                <a16:creationId xmlns:a16="http://schemas.microsoft.com/office/drawing/2014/main" id="{79185A90-E7EB-3D58-C10D-59B9C3344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6389" name="Line 42">
            <a:extLst>
              <a:ext uri="{FF2B5EF4-FFF2-40B4-BE49-F238E27FC236}">
                <a16:creationId xmlns:a16="http://schemas.microsoft.com/office/drawing/2014/main" id="{C5722550-D718-B86D-B3EB-19AB02113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6390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9314" y="3059110"/>
            <a:ext cx="8270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4" name="Rectangle 12">
            <a:extLst>
              <a:ext uri="{FF2B5EF4-FFF2-40B4-BE49-F238E27FC236}">
                <a16:creationId xmlns:a16="http://schemas.microsoft.com/office/drawing/2014/main" id="{C3BD3D91-F9E2-2C67-3809-7894819EB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361" y="2785003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95" name="Rectangle 42">
            <a:extLst>
              <a:ext uri="{FF2B5EF4-FFF2-40B4-BE49-F238E27FC236}">
                <a16:creationId xmlns:a16="http://schemas.microsoft.com/office/drawing/2014/main" id="{A74CC1E0-FD16-CB63-CC60-054DD653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024" y="2789765"/>
            <a:ext cx="16811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  <a:endParaRPr kumimoji="0" lang="es-ES" altLang="es-MX" sz="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E4846A8C-1F8B-E602-44EA-49A084B179E7}"/>
              </a:ext>
            </a:extLst>
          </p:cNvPr>
          <p:cNvCxnSpPr>
            <a:cxnSpLocks/>
          </p:cNvCxnSpPr>
          <p:nvPr/>
        </p:nvCxnSpPr>
        <p:spPr>
          <a:xfrm>
            <a:off x="6010293" y="3898660"/>
            <a:ext cx="1588" cy="136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1" name="Line 64">
            <a:extLst>
              <a:ext uri="{FF2B5EF4-FFF2-40B4-BE49-F238E27FC236}">
                <a16:creationId xmlns:a16="http://schemas.microsoft.com/office/drawing/2014/main" id="{176C0E34-F230-F3EC-01CD-89DC5C8BE8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315845" y="2781301"/>
            <a:ext cx="2232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02" name="Rectangle 12">
            <a:extLst>
              <a:ext uri="{FF2B5EF4-FFF2-40B4-BE49-F238E27FC236}">
                <a16:creationId xmlns:a16="http://schemas.microsoft.com/office/drawing/2014/main" id="{49DAF37B-9519-4690-5C70-A3A9594C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1339849"/>
            <a:ext cx="1587600" cy="468000"/>
          </a:xfrm>
          <a:prstGeom prst="rect">
            <a:avLst/>
          </a:prstGeom>
          <a:solidFill>
            <a:schemeClr val="bg1"/>
          </a:solidFill>
          <a:ln w="3175">
            <a:solidFill>
              <a:srgbClr val="0099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3" name="Rectangle 12">
            <a:extLst>
              <a:ext uri="{FF2B5EF4-FFF2-40B4-BE49-F238E27FC236}">
                <a16:creationId xmlns:a16="http://schemas.microsoft.com/office/drawing/2014/main" id="{7BDA44B8-9409-DCA4-6576-19BF55B04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1963738"/>
            <a:ext cx="1587600" cy="46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0833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4" name="Rectangle 42">
            <a:extLst>
              <a:ext uri="{FF2B5EF4-FFF2-40B4-BE49-F238E27FC236}">
                <a16:creationId xmlns:a16="http://schemas.microsoft.com/office/drawing/2014/main" id="{0766F492-28AF-12E2-6B06-7E0FBE067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1962150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Dirección Administrativa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5" name="Rectangle 42">
            <a:extLst>
              <a:ext uri="{FF2B5EF4-FFF2-40B4-BE49-F238E27FC236}">
                <a16:creationId xmlns:a16="http://schemas.microsoft.com/office/drawing/2014/main" id="{42C17B9A-7AD2-B9BC-B71A-EA62995A3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38" y="1474788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General</a:t>
            </a:r>
          </a:p>
        </p:txBody>
      </p:sp>
      <p:sp>
        <p:nvSpPr>
          <p:cNvPr id="16406" name="Text Box 7">
            <a:extLst>
              <a:ext uri="{FF2B5EF4-FFF2-40B4-BE49-F238E27FC236}">
                <a16:creationId xmlns:a16="http://schemas.microsoft.com/office/drawing/2014/main" id="{975D748B-A2AE-095B-B308-C5ECE98E7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400" y="865188"/>
            <a:ext cx="37988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Dirección Administrativa</a:t>
            </a:r>
          </a:p>
        </p:txBody>
      </p:sp>
      <p:sp>
        <p:nvSpPr>
          <p:cNvPr id="16407" name="Rectangle 12">
            <a:extLst>
              <a:ext uri="{FF2B5EF4-FFF2-40B4-BE49-F238E27FC236}">
                <a16:creationId xmlns:a16="http://schemas.microsoft.com/office/drawing/2014/main" id="{3390C90D-4B71-1386-2C09-3E5FB1F7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106" y="4991744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8" name="Line 21">
            <a:extLst>
              <a:ext uri="{FF2B5EF4-FFF2-40B4-BE49-F238E27FC236}">
                <a16:creationId xmlns:a16="http://schemas.microsoft.com/office/drawing/2014/main" id="{6D8D352D-5580-CBD8-9FE6-65B2BCF3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4494" y="5203994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31" name="Rectangle 12">
            <a:extLst>
              <a:ext uri="{FF2B5EF4-FFF2-40B4-BE49-F238E27FC236}">
                <a16:creationId xmlns:a16="http://schemas.microsoft.com/office/drawing/2014/main" id="{69E6A2D0-441C-6C19-9C7F-445FC71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740" y="421289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2" name="Line 21">
            <a:extLst>
              <a:ext uri="{FF2B5EF4-FFF2-40B4-BE49-F238E27FC236}">
                <a16:creationId xmlns:a16="http://schemas.microsoft.com/office/drawing/2014/main" id="{C0B21EC2-6980-3019-E899-D124A4BECF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7338" y="436829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33" name="79 Rectángulo">
            <a:extLst>
              <a:ext uri="{FF2B5EF4-FFF2-40B4-BE49-F238E27FC236}">
                <a16:creationId xmlns:a16="http://schemas.microsoft.com/office/drawing/2014/main" id="{9E117E8C-B25F-7523-21A2-EEFDAD0AF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404" y="4337954"/>
            <a:ext cx="17319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Oscar Hermes Sánchez Torres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Ing. en sistemas Computacionales (11-02</a:t>
            </a: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4" name="Rectangle 42">
            <a:extLst>
              <a:ext uri="{FF2B5EF4-FFF2-40B4-BE49-F238E27FC236}">
                <a16:creationId xmlns:a16="http://schemas.microsoft.com/office/drawing/2014/main" id="{03F5525D-AEF4-E908-4166-846797A92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084" y="4212898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Soporte en Informática </a:t>
            </a:r>
          </a:p>
        </p:txBody>
      </p:sp>
      <p:cxnSp>
        <p:nvCxnSpPr>
          <p:cNvPr id="16444" name="39 Conector recto">
            <a:extLst>
              <a:ext uri="{FF2B5EF4-FFF2-40B4-BE49-F238E27FC236}">
                <a16:creationId xmlns:a16="http://schemas.microsoft.com/office/drawing/2014/main" id="{8A6C7773-246D-ABEB-78A2-D88296B3471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6041" y="5700457"/>
            <a:ext cx="1968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5" name="39 Conector recto">
            <a:extLst>
              <a:ext uri="{FF2B5EF4-FFF2-40B4-BE49-F238E27FC236}">
                <a16:creationId xmlns:a16="http://schemas.microsoft.com/office/drawing/2014/main" id="{493C7355-076F-F3B6-3488-FDB80C7046E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3471" y="6520417"/>
            <a:ext cx="29959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6" name="Rectangle 12">
            <a:extLst>
              <a:ext uri="{FF2B5EF4-FFF2-40B4-BE49-F238E27FC236}">
                <a16:creationId xmlns:a16="http://schemas.microsoft.com/office/drawing/2014/main" id="{BE5C9A81-B0D8-699F-9B3B-77A456881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73" y="5499773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7" name="79 Rectángulo">
            <a:extLst>
              <a:ext uri="{FF2B5EF4-FFF2-40B4-BE49-F238E27FC236}">
                <a16:creationId xmlns:a16="http://schemas.microsoft.com/office/drawing/2014/main" id="{DB6E735D-59C2-05D8-0C15-C9C800047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1" y="5673584"/>
            <a:ext cx="1749150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María De Lourdes Alonso Sotelo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Taquimecanógrafa (05-09)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8" name="Rectangle 12">
            <a:extLst>
              <a:ext uri="{FF2B5EF4-FFF2-40B4-BE49-F238E27FC236}">
                <a16:creationId xmlns:a16="http://schemas.microsoft.com/office/drawing/2014/main" id="{FFE79034-5B94-AE2C-FF13-DC5314C28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6" y="6315949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49" name="Rectangle 42">
            <a:extLst>
              <a:ext uri="{FF2B5EF4-FFF2-40B4-BE49-F238E27FC236}">
                <a16:creationId xmlns:a16="http://schemas.microsoft.com/office/drawing/2014/main" id="{82E89DD6-4253-72BD-155E-15F8F3C41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00" y="5463665"/>
            <a:ext cx="14065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</a:p>
        </p:txBody>
      </p:sp>
      <p:sp>
        <p:nvSpPr>
          <p:cNvPr id="16450" name="Line 21">
            <a:extLst>
              <a:ext uri="{FF2B5EF4-FFF2-40B4-BE49-F238E27FC236}">
                <a16:creationId xmlns:a16="http://schemas.microsoft.com/office/drawing/2014/main" id="{7EE1313E-17CC-A473-6636-E427818E73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573" y="6462697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51" name="Rectangle 42">
            <a:extLst>
              <a:ext uri="{FF2B5EF4-FFF2-40B4-BE49-F238E27FC236}">
                <a16:creationId xmlns:a16="http://schemas.microsoft.com/office/drawing/2014/main" id="{996A35F6-43DE-ACCF-F719-8CBF8997C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8" y="6302846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</a:t>
            </a:r>
          </a:p>
        </p:txBody>
      </p:sp>
      <p:sp>
        <p:nvSpPr>
          <p:cNvPr id="16456" name="Rectangle 12">
            <a:extLst>
              <a:ext uri="{FF2B5EF4-FFF2-40B4-BE49-F238E27FC236}">
                <a16:creationId xmlns:a16="http://schemas.microsoft.com/office/drawing/2014/main" id="{4393CE8B-D3BD-5251-ED09-2A30AA410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131" y="447936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59" name="Rectangle 12">
            <a:extLst>
              <a:ext uri="{FF2B5EF4-FFF2-40B4-BE49-F238E27FC236}">
                <a16:creationId xmlns:a16="http://schemas.microsoft.com/office/drawing/2014/main" id="{47649271-31BB-7CFC-451C-4DB650DDE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131" y="5007593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61" name="79 Rectángulo">
            <a:extLst>
              <a:ext uri="{FF2B5EF4-FFF2-40B4-BE49-F238E27FC236}">
                <a16:creationId xmlns:a16="http://schemas.microsoft.com/office/drawing/2014/main" id="{4B8C0685-7BF0-2C95-23A1-893A976A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31" y="5197807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Lucero González Dávila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Administración (07-02)</a:t>
            </a:r>
          </a:p>
        </p:txBody>
      </p:sp>
      <p:sp>
        <p:nvSpPr>
          <p:cNvPr id="16462" name="Rectangle 42">
            <a:extLst>
              <a:ext uri="{FF2B5EF4-FFF2-40B4-BE49-F238E27FC236}">
                <a16:creationId xmlns:a16="http://schemas.microsoft.com/office/drawing/2014/main" id="{2ACEC582-C8EA-7A08-7F33-CABAE67A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585" y="4608535"/>
            <a:ext cx="1297088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Compras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6463" name="Rectangle 42">
            <a:extLst>
              <a:ext uri="{FF2B5EF4-FFF2-40B4-BE49-F238E27FC236}">
                <a16:creationId xmlns:a16="http://schemas.microsoft.com/office/drawing/2014/main" id="{079037D0-8CFC-3E3F-E765-59FAC1EC7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731" y="5010482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Compras</a:t>
            </a:r>
          </a:p>
        </p:txBody>
      </p:sp>
      <p:cxnSp>
        <p:nvCxnSpPr>
          <p:cNvPr id="13349" name="Conector recto 13348">
            <a:extLst>
              <a:ext uri="{FF2B5EF4-FFF2-40B4-BE49-F238E27FC236}">
                <a16:creationId xmlns:a16="http://schemas.microsoft.com/office/drawing/2014/main" id="{40BD53A3-E2A0-B34A-B12C-33EAB159C603}"/>
              </a:ext>
            </a:extLst>
          </p:cNvPr>
          <p:cNvCxnSpPr>
            <a:cxnSpLocks/>
          </p:cNvCxnSpPr>
          <p:nvPr/>
        </p:nvCxnSpPr>
        <p:spPr>
          <a:xfrm>
            <a:off x="887513" y="3899290"/>
            <a:ext cx="512117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66" name="Rectangle 42">
            <a:extLst>
              <a:ext uri="{FF2B5EF4-FFF2-40B4-BE49-F238E27FC236}">
                <a16:creationId xmlns:a16="http://schemas.microsoft.com/office/drawing/2014/main" id="{2B99477A-B0CE-8137-F25F-6C2C1540E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534" y="5015637"/>
            <a:ext cx="1424624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Informática y Sistemas</a:t>
            </a:r>
          </a:p>
        </p:txBody>
      </p:sp>
      <p:sp>
        <p:nvSpPr>
          <p:cNvPr id="16467" name="79 Rectángulo">
            <a:extLst>
              <a:ext uri="{FF2B5EF4-FFF2-40B4-BE49-F238E27FC236}">
                <a16:creationId xmlns:a16="http://schemas.microsoft.com/office/drawing/2014/main" id="{EB528054-02C1-D148-E92A-E6D1C75E0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840" y="5239877"/>
            <a:ext cx="1627187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Marco Antonio Alfaro Sánchez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Contabilidad (07-03)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73" name="79 Rectángulo">
            <a:extLst>
              <a:ext uri="{FF2B5EF4-FFF2-40B4-BE49-F238E27FC236}">
                <a16:creationId xmlns:a16="http://schemas.microsoft.com/office/drawing/2014/main" id="{3B4A4822-BC3E-FE05-D559-60D3A0E2D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461" y="2971095"/>
            <a:ext cx="1765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Nancy Guadalupe Medina Negrete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de Director (08-07)</a:t>
            </a:r>
          </a:p>
        </p:txBody>
      </p:sp>
      <p:sp>
        <p:nvSpPr>
          <p:cNvPr id="16474" name="Line 21">
            <a:extLst>
              <a:ext uri="{FF2B5EF4-FFF2-40B4-BE49-F238E27FC236}">
                <a16:creationId xmlns:a16="http://schemas.microsoft.com/office/drawing/2014/main" id="{8AEFCE47-8DBD-7715-095C-EB48D6E88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93" y="5186727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75" name="Line 21">
            <a:extLst>
              <a:ext uri="{FF2B5EF4-FFF2-40B4-BE49-F238E27FC236}">
                <a16:creationId xmlns:a16="http://schemas.microsoft.com/office/drawing/2014/main" id="{5E3B8AC8-0A8E-78D5-502F-434B6D9465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001" y="566369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79" name="Line 21">
            <a:extLst>
              <a:ext uri="{FF2B5EF4-FFF2-40B4-BE49-F238E27FC236}">
                <a16:creationId xmlns:a16="http://schemas.microsoft.com/office/drawing/2014/main" id="{B9ED0CEA-52AB-EBD7-1206-43B25FC9A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2713" y="2120900"/>
            <a:ext cx="1587500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65" name="Rectangle 42">
            <a:extLst>
              <a:ext uri="{FF2B5EF4-FFF2-40B4-BE49-F238E27FC236}">
                <a16:creationId xmlns:a16="http://schemas.microsoft.com/office/drawing/2014/main" id="{AF804638-4E7B-9D40-4783-7361E4FE3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1" y="2114716"/>
            <a:ext cx="1549400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Fidel Miranda Torres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Director de Área (15-05)</a:t>
            </a:r>
          </a:p>
        </p:txBody>
      </p:sp>
      <p:sp>
        <p:nvSpPr>
          <p:cNvPr id="16485" name="79 Rectángulo">
            <a:extLst>
              <a:ext uri="{FF2B5EF4-FFF2-40B4-BE49-F238E27FC236}">
                <a16:creationId xmlns:a16="http://schemas.microsoft.com/office/drawing/2014/main" id="{26405C2A-1ECA-CBDC-A58E-702350F48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24" y="6472159"/>
            <a:ext cx="1614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Guadalupe Rodríguez Torres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Mozo de Oficina (02-08)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487" name="39 Conector recto">
            <a:extLst>
              <a:ext uri="{FF2B5EF4-FFF2-40B4-BE49-F238E27FC236}">
                <a16:creationId xmlns:a16="http://schemas.microsoft.com/office/drawing/2014/main" id="{CE59E921-1DA8-F6F5-9CD1-4EB69D7F8C6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8903" y="4362067"/>
            <a:ext cx="0" cy="21583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92" name="Text Box 123">
            <a:extLst>
              <a:ext uri="{FF2B5EF4-FFF2-40B4-BE49-F238E27FC236}">
                <a16:creationId xmlns:a16="http://schemas.microsoft.com/office/drawing/2014/main" id="{A24130B7-858A-FD82-6493-EF6DF29F7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409" y="8095192"/>
            <a:ext cx="1877437" cy="63094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10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13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93" name="Line 125">
            <a:extLst>
              <a:ext uri="{FF2B5EF4-FFF2-40B4-BE49-F238E27FC236}">
                <a16:creationId xmlns:a16="http://schemas.microsoft.com/office/drawing/2014/main" id="{3FCC82ED-A2CA-70FF-7D41-8F38E198E9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801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5" name="Line 131">
            <a:extLst>
              <a:ext uri="{FF2B5EF4-FFF2-40B4-BE49-F238E27FC236}">
                <a16:creationId xmlns:a16="http://schemas.microsoft.com/office/drawing/2014/main" id="{0C3DAB73-76FC-81C5-D519-7D2D958D98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316" y="8533454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6" name="Line 124">
            <a:extLst>
              <a:ext uri="{FF2B5EF4-FFF2-40B4-BE49-F238E27FC236}">
                <a16:creationId xmlns:a16="http://schemas.microsoft.com/office/drawing/2014/main" id="{98786936-8809-7D5A-FF9A-BEA83475F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8013" y="8167688"/>
            <a:ext cx="671512" cy="0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0A25A5-9744-98D8-31B3-0EDF9490F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487" y="2948287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79 Rectángulo">
            <a:extLst>
              <a:ext uri="{FF2B5EF4-FFF2-40B4-BE49-F238E27FC236}">
                <a16:creationId xmlns:a16="http://schemas.microsoft.com/office/drawing/2014/main" id="{B11D4C0E-81FB-9A51-ACB4-9BFBBC5D5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265" y="3174839"/>
            <a:ext cx="149946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Rubén Gaitán López 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(05-21)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746EFB1F-6CBA-C752-86DE-F98B70C98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867" y="2934371"/>
            <a:ext cx="14065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Mensajero</a:t>
            </a:r>
          </a:p>
        </p:txBody>
      </p:sp>
      <p:sp>
        <p:nvSpPr>
          <p:cNvPr id="16" name="Line 21">
            <a:extLst>
              <a:ext uri="{FF2B5EF4-FFF2-40B4-BE49-F238E27FC236}">
                <a16:creationId xmlns:a16="http://schemas.microsoft.com/office/drawing/2014/main" id="{A90E7D0E-79C9-0E72-0DAC-60B7AC514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7427" y="3120382"/>
            <a:ext cx="157666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33318562-E1CB-DD92-726F-F7F24F40A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4187" y="5499817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Line 21">
            <a:extLst>
              <a:ext uri="{FF2B5EF4-FFF2-40B4-BE49-F238E27FC236}">
                <a16:creationId xmlns:a16="http://schemas.microsoft.com/office/drawing/2014/main" id="{705A4DD2-815D-16CD-48DA-C148BD5549D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6248" y="5697844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" name="79 Rectángulo">
            <a:extLst>
              <a:ext uri="{FF2B5EF4-FFF2-40B4-BE49-F238E27FC236}">
                <a16:creationId xmlns:a16="http://schemas.microsoft.com/office/drawing/2014/main" id="{C8800DFC-3BB2-93AD-0D0E-F98B07C6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531" y="5679875"/>
            <a:ext cx="17525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Nury Julieta Moguel Monsiváis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(05-21)</a:t>
            </a:r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5CCF220A-6D9C-99EF-85DC-B65C728EA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6248" y="5494807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Recursos Humanos 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CF93E985-AE3B-6768-25F1-71384050A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295" y="4362602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79 Rectángulo">
            <a:extLst>
              <a:ext uri="{FF2B5EF4-FFF2-40B4-BE49-F238E27FC236}">
                <a16:creationId xmlns:a16="http://schemas.microsoft.com/office/drawing/2014/main" id="{0470DDB0-C5B4-D4C9-FC47-EDC14C9AD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6234" y="4538847"/>
            <a:ext cx="15716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Virginia Aguiñaga López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de Director (08-07)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79F104E-55B6-2F00-30FD-0B703477F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3343" y="4325382"/>
            <a:ext cx="18129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48F179D4-C75F-C903-2A4D-1A8080BA0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323" y="6072642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ángulo 13342">
            <a:extLst>
              <a:ext uri="{FF2B5EF4-FFF2-40B4-BE49-F238E27FC236}">
                <a16:creationId xmlns:a16="http://schemas.microsoft.com/office/drawing/2014/main" id="{C111AB81-775F-81E7-B05D-B537E8DC2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0363" y="6094502"/>
            <a:ext cx="135966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</a:t>
            </a:r>
          </a:p>
        </p:txBody>
      </p:sp>
      <p:sp>
        <p:nvSpPr>
          <p:cNvPr id="46" name="Line 21">
            <a:extLst>
              <a:ext uri="{FF2B5EF4-FFF2-40B4-BE49-F238E27FC236}">
                <a16:creationId xmlns:a16="http://schemas.microsoft.com/office/drawing/2014/main" id="{90DC2829-99A0-D717-F372-B136FE308D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4513" y="6316909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7" name="CuadroTexto 13346">
            <a:extLst>
              <a:ext uri="{FF2B5EF4-FFF2-40B4-BE49-F238E27FC236}">
                <a16:creationId xmlns:a16="http://schemas.microsoft.com/office/drawing/2014/main" id="{84974BD7-3AD3-B4E6-534A-BAE77846F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100" y="6324504"/>
            <a:ext cx="1619250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Mitzi Paola Villaseñor Correa 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 (04-01)</a:t>
            </a:r>
          </a:p>
        </p:txBody>
      </p:sp>
      <p:sp>
        <p:nvSpPr>
          <p:cNvPr id="48" name="Line 21">
            <a:extLst>
              <a:ext uri="{FF2B5EF4-FFF2-40B4-BE49-F238E27FC236}">
                <a16:creationId xmlns:a16="http://schemas.microsoft.com/office/drawing/2014/main" id="{61970D50-18E0-6D89-4701-1AB79D33FA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6234" y="454759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6393" name="39 Conector recto">
            <a:extLst>
              <a:ext uri="{FF2B5EF4-FFF2-40B4-BE49-F238E27FC236}">
                <a16:creationId xmlns:a16="http://schemas.microsoft.com/office/drawing/2014/main" id="{DB312166-54CC-1CBE-2F35-120C84FD67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36638" y="2985449"/>
            <a:ext cx="1584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85186" y="4296676"/>
            <a:ext cx="79276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" name="Line 64">
            <a:extLst>
              <a:ext uri="{FF2B5EF4-FFF2-40B4-BE49-F238E27FC236}">
                <a16:creationId xmlns:a16="http://schemas.microsoft.com/office/drawing/2014/main" id="{176C0E34-F230-F3EC-01CD-89DC5C8BE8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405639" y="5372843"/>
            <a:ext cx="215233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A82FB498-32EF-D7E9-5BC1-6AD6EC9DEE74}"/>
              </a:ext>
            </a:extLst>
          </p:cNvPr>
          <p:cNvCxnSpPr>
            <a:cxnSpLocks/>
          </p:cNvCxnSpPr>
          <p:nvPr/>
        </p:nvCxnSpPr>
        <p:spPr>
          <a:xfrm>
            <a:off x="1780701" y="4154072"/>
            <a:ext cx="0" cy="12942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39 Conector recto">
            <a:extLst>
              <a:ext uri="{FF2B5EF4-FFF2-40B4-BE49-F238E27FC236}">
                <a16:creationId xmlns:a16="http://schemas.microsoft.com/office/drawing/2014/main" id="{83BAA5A6-C029-6D73-8A23-DEC501C58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9796" y="4154072"/>
            <a:ext cx="76569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707DFBC3-596D-170C-4061-0BDA028DD96A}"/>
              </a:ext>
            </a:extLst>
          </p:cNvPr>
          <p:cNvCxnSpPr>
            <a:cxnSpLocks/>
          </p:cNvCxnSpPr>
          <p:nvPr/>
        </p:nvCxnSpPr>
        <p:spPr bwMode="auto">
          <a:xfrm>
            <a:off x="887541" y="3904934"/>
            <a:ext cx="0" cy="69945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38" name="Conector recto 13337">
            <a:extLst>
              <a:ext uri="{FF2B5EF4-FFF2-40B4-BE49-F238E27FC236}">
                <a16:creationId xmlns:a16="http://schemas.microsoft.com/office/drawing/2014/main" id="{08195A42-0A45-DD78-24B9-D213E8CE67BD}"/>
              </a:ext>
            </a:extLst>
          </p:cNvPr>
          <p:cNvCxnSpPr>
            <a:cxnSpLocks/>
          </p:cNvCxnSpPr>
          <p:nvPr/>
        </p:nvCxnSpPr>
        <p:spPr>
          <a:xfrm>
            <a:off x="58899" y="4362067"/>
            <a:ext cx="841374" cy="1199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36" name="Rectangle 12">
            <a:extLst>
              <a:ext uri="{FF2B5EF4-FFF2-40B4-BE49-F238E27FC236}">
                <a16:creationId xmlns:a16="http://schemas.microsoft.com/office/drawing/2014/main" id="{4364A2A7-AE34-E05A-DE3C-57976F349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01" y="4032152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23" name="Rectangle 42">
            <a:extLst>
              <a:ext uri="{FF2B5EF4-FFF2-40B4-BE49-F238E27FC236}">
                <a16:creationId xmlns:a16="http://schemas.microsoft.com/office/drawing/2014/main" id="{13564F4A-8AAE-F6DF-9D9C-A7B67BE1E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26" y="4156929"/>
            <a:ext cx="1549400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Roberto Valdemar Ortiz Martínez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Departamento (13-07</a:t>
            </a: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458" name="79 Rectángulo">
            <a:extLst>
              <a:ext uri="{FF2B5EF4-FFF2-40B4-BE49-F238E27FC236}">
                <a16:creationId xmlns:a16="http://schemas.microsoft.com/office/drawing/2014/main" id="{86865E04-678F-11CF-9F24-3C3565700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94" y="4212590"/>
            <a:ext cx="16970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E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E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7" name="Rectangle 42">
            <a:extLst>
              <a:ext uri="{FF2B5EF4-FFF2-40B4-BE49-F238E27FC236}">
                <a16:creationId xmlns:a16="http://schemas.microsoft.com/office/drawing/2014/main" id="{ADCD744A-F2D9-88E7-571E-1AAE28364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26" y="4033739"/>
            <a:ext cx="15494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Servicios Generales 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38" name="Line 21">
            <a:extLst>
              <a:ext uri="{FF2B5EF4-FFF2-40B4-BE49-F238E27FC236}">
                <a16:creationId xmlns:a16="http://schemas.microsoft.com/office/drawing/2014/main" id="{16AE3A89-72A3-BE59-8893-8BC4BE577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001" y="4187409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1" name="Line 131">
            <a:extLst>
              <a:ext uri="{FF2B5EF4-FFF2-40B4-BE49-F238E27FC236}">
                <a16:creationId xmlns:a16="http://schemas.microsoft.com/office/drawing/2014/main" id="{0C3DAB73-76FC-81C5-D519-7D2D958D98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316" y="8419154"/>
            <a:ext cx="671512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Text Box 128">
            <a:extLst>
              <a:ext uri="{FF2B5EF4-FFF2-40B4-BE49-F238E27FC236}">
                <a16:creationId xmlns:a16="http://schemas.microsoft.com/office/drawing/2014/main" id="{5BE07083-6FF9-CC72-38E8-B86D98D5C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057105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9" name="Line 64">
            <a:extLst>
              <a:ext uri="{FF2B5EF4-FFF2-40B4-BE49-F238E27FC236}">
                <a16:creationId xmlns:a16="http://schemas.microsoft.com/office/drawing/2014/main" id="{ACE52DC8-66BA-B908-6B5C-A167EBD606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687065" y="1903713"/>
            <a:ext cx="0" cy="146907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32" name="39 Conector recto">
            <a:extLst>
              <a:ext uri="{FF2B5EF4-FFF2-40B4-BE49-F238E27FC236}">
                <a16:creationId xmlns:a16="http://schemas.microsoft.com/office/drawing/2014/main" id="{B361185F-7056-9135-DFE3-80E123A3AEA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32615" y="1676400"/>
            <a:ext cx="0" cy="32400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13" name="Imagen 9">
            <a:extLst>
              <a:ext uri="{FF2B5EF4-FFF2-40B4-BE49-F238E27FC236}">
                <a16:creationId xmlns:a16="http://schemas.microsoft.com/office/drawing/2014/main" id="{C8CC7CCA-DF9C-70E2-9A15-5AC4A0678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2">
            <a:extLst>
              <a:ext uri="{FF2B5EF4-FFF2-40B4-BE49-F238E27FC236}">
                <a16:creationId xmlns:a16="http://schemas.microsoft.com/office/drawing/2014/main" id="{AA184A07-48D7-3F26-4155-6B46F77C8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2" y="2358710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4" name="Text Box 2">
            <a:extLst>
              <a:ext uri="{FF2B5EF4-FFF2-40B4-BE49-F238E27FC236}">
                <a16:creationId xmlns:a16="http://schemas.microsoft.com/office/drawing/2014/main" id="{3B6A5D14-1D64-14B8-8010-A5A592B94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7415" name="Line 42">
            <a:extLst>
              <a:ext uri="{FF2B5EF4-FFF2-40B4-BE49-F238E27FC236}">
                <a16:creationId xmlns:a16="http://schemas.microsoft.com/office/drawing/2014/main" id="{3AE0086F-3CF7-32DE-C8C4-127E92F86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417" name="Text Box 123">
            <a:extLst>
              <a:ext uri="{FF2B5EF4-FFF2-40B4-BE49-F238E27FC236}">
                <a16:creationId xmlns:a16="http://schemas.microsoft.com/office/drawing/2014/main" id="{8D35555B-CC6D-B5D0-F879-6AE32217F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015" y="8034779"/>
            <a:ext cx="1877437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05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06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36" name="Rectangle 42">
            <a:extLst>
              <a:ext uri="{FF2B5EF4-FFF2-40B4-BE49-F238E27FC236}">
                <a16:creationId xmlns:a16="http://schemas.microsoft.com/office/drawing/2014/main" id="{B3773C8C-60AB-0724-D3CE-469BED9E1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17" y="2414272"/>
            <a:ext cx="1323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Apoyo Contable</a:t>
            </a:r>
          </a:p>
        </p:txBody>
      </p:sp>
      <p:sp>
        <p:nvSpPr>
          <p:cNvPr id="17437" name="79 Rectángulo">
            <a:extLst>
              <a:ext uri="{FF2B5EF4-FFF2-40B4-BE49-F238E27FC236}">
                <a16:creationId xmlns:a16="http://schemas.microsoft.com/office/drawing/2014/main" id="{11F527E7-A381-FFFE-4C4B-636D0D54D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53" y="2582697"/>
            <a:ext cx="1622590" cy="29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José Jorge Mendoza Martínez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Departamento (13-07)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45" name="Rectangle 12">
            <a:extLst>
              <a:ext uri="{FF2B5EF4-FFF2-40B4-BE49-F238E27FC236}">
                <a16:creationId xmlns:a16="http://schemas.microsoft.com/office/drawing/2014/main" id="{BD419CE8-3F5A-3F53-F930-5DEF3694C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1503363"/>
            <a:ext cx="1587500" cy="468000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46" name="Rectangle 42">
            <a:extLst>
              <a:ext uri="{FF2B5EF4-FFF2-40B4-BE49-F238E27FC236}">
                <a16:creationId xmlns:a16="http://schemas.microsoft.com/office/drawing/2014/main" id="{3CD628E1-4124-2449-A6EA-164022DE6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5" y="1636713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17461" name="Text Box 7">
            <a:extLst>
              <a:ext uri="{FF2B5EF4-FFF2-40B4-BE49-F238E27FC236}">
                <a16:creationId xmlns:a16="http://schemas.microsoft.com/office/drawing/2014/main" id="{4F8CA93E-A114-03A1-3157-E5F274302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995363"/>
            <a:ext cx="3995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Contabilidad y Finanzas</a:t>
            </a:r>
            <a:endParaRPr kumimoji="0" lang="es-ES" altLang="es-MX" sz="1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7487" name="Line 21">
            <a:extLst>
              <a:ext uri="{FF2B5EF4-FFF2-40B4-BE49-F238E27FC236}">
                <a16:creationId xmlns:a16="http://schemas.microsoft.com/office/drawing/2014/main" id="{4B79AAF3-E053-793D-B2FA-F615DBBF03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8692" y="258096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2" name="39 Conector recto">
            <a:extLst>
              <a:ext uri="{FF2B5EF4-FFF2-40B4-BE49-F238E27FC236}">
                <a16:creationId xmlns:a16="http://schemas.microsoft.com/office/drawing/2014/main" id="{DA3D7646-8471-6405-78E7-84D1E26238C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18942" y="8123641"/>
            <a:ext cx="64822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Rectangle 12">
            <a:extLst>
              <a:ext uri="{FF2B5EF4-FFF2-40B4-BE49-F238E27FC236}">
                <a16:creationId xmlns:a16="http://schemas.microsoft.com/office/drawing/2014/main" id="{9FF1ACA9-9BDA-69F9-2519-838AFFA17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263" y="3254366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42">
            <a:extLst>
              <a:ext uri="{FF2B5EF4-FFF2-40B4-BE49-F238E27FC236}">
                <a16:creationId xmlns:a16="http://schemas.microsoft.com/office/drawing/2014/main" id="{63F0D82E-9EF6-6BDD-1E85-2EBFFA902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700" y="3262305"/>
            <a:ext cx="16891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Contabilidad y Finanzas</a:t>
            </a:r>
          </a:p>
        </p:txBody>
      </p:sp>
      <p:sp>
        <p:nvSpPr>
          <p:cNvPr id="28" name="Line 21">
            <a:extLst>
              <a:ext uri="{FF2B5EF4-FFF2-40B4-BE49-F238E27FC236}">
                <a16:creationId xmlns:a16="http://schemas.microsoft.com/office/drawing/2014/main" id="{D23976DF-7860-4181-584B-44075504F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850" y="3454392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B152220C-10BA-3AE0-4197-C1A088582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0607" y="4525462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42">
            <a:extLst>
              <a:ext uri="{FF2B5EF4-FFF2-40B4-BE49-F238E27FC236}">
                <a16:creationId xmlns:a16="http://schemas.microsoft.com/office/drawing/2014/main" id="{BB13C02C-B91E-A63B-180D-3192927C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093" y="4527385"/>
            <a:ext cx="11715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Cuentas por Pagar</a:t>
            </a:r>
          </a:p>
        </p:txBody>
      </p:sp>
      <p:sp>
        <p:nvSpPr>
          <p:cNvPr id="36" name="Line 21">
            <a:extLst>
              <a:ext uri="{FF2B5EF4-FFF2-40B4-BE49-F238E27FC236}">
                <a16:creationId xmlns:a16="http://schemas.microsoft.com/office/drawing/2014/main" id="{F66BDD34-EB9F-5AAE-E69B-4F40A2B8C1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6110" y="4741008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79 Rectángulo">
            <a:extLst>
              <a:ext uri="{FF2B5EF4-FFF2-40B4-BE49-F238E27FC236}">
                <a16:creationId xmlns:a16="http://schemas.microsoft.com/office/drawing/2014/main" id="{402893B5-8F3B-4C65-ABB7-0E52506E3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3405" y="4722413"/>
            <a:ext cx="1639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María Yolanda Núñez Vázquez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Capturista (06-20)</a:t>
            </a:r>
          </a:p>
        </p:txBody>
      </p:sp>
      <p:sp>
        <p:nvSpPr>
          <p:cNvPr id="45" name="79 Rectángulo">
            <a:extLst>
              <a:ext uri="{FF2B5EF4-FFF2-40B4-BE49-F238E27FC236}">
                <a16:creationId xmlns:a16="http://schemas.microsoft.com/office/drawing/2014/main" id="{4D7847A6-0F3F-B0E6-138E-B3CA96762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875" y="3441692"/>
            <a:ext cx="1697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Verónica Castillo Mena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Sección (10-04)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 Box 7">
            <a:extLst>
              <a:ext uri="{FF2B5EF4-FFF2-40B4-BE49-F238E27FC236}">
                <a16:creationId xmlns:a16="http://schemas.microsoft.com/office/drawing/2014/main" id="{4F8CA93E-A114-03A1-3157-E5F274302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677740"/>
            <a:ext cx="3995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Dirección Administrativa</a:t>
            </a:r>
            <a:endParaRPr kumimoji="0" lang="es-ES" altLang="es-MX" sz="1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53" name="Line 64">
            <a:extLst>
              <a:ext uri="{FF2B5EF4-FFF2-40B4-BE49-F238E27FC236}">
                <a16:creationId xmlns:a16="http://schemas.microsoft.com/office/drawing/2014/main" id="{ACE52DC8-66BA-B908-6B5C-A167EBD606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388721" y="2185652"/>
            <a:ext cx="0" cy="3705546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" name="Conector recto 3"/>
          <p:cNvCxnSpPr/>
          <p:nvPr/>
        </p:nvCxnSpPr>
        <p:spPr bwMode="auto">
          <a:xfrm>
            <a:off x="1535945" y="4049493"/>
            <a:ext cx="0" cy="6957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ctangle 12">
            <a:extLst>
              <a:ext uri="{FF2B5EF4-FFF2-40B4-BE49-F238E27FC236}">
                <a16:creationId xmlns:a16="http://schemas.microsoft.com/office/drawing/2014/main" id="{64182A4D-EEC4-12EC-3381-7137158AE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80" y="4280249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2">
            <a:extLst>
              <a:ext uri="{FF2B5EF4-FFF2-40B4-BE49-F238E27FC236}">
                <a16:creationId xmlns:a16="http://schemas.microsoft.com/office/drawing/2014/main" id="{8055D415-D06E-8474-F560-1F3EEB15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631" y="4254300"/>
            <a:ext cx="140303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en Administración</a:t>
            </a:r>
          </a:p>
        </p:txBody>
      </p:sp>
      <p:sp>
        <p:nvSpPr>
          <p:cNvPr id="42" name="79 Rectángulo">
            <a:extLst>
              <a:ext uri="{FF2B5EF4-FFF2-40B4-BE49-F238E27FC236}">
                <a16:creationId xmlns:a16="http://schemas.microsoft.com/office/drawing/2014/main" id="{03A27ACC-5607-E482-198C-9BC6B06DB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00" y="4491475"/>
            <a:ext cx="166470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Claudia Méndez Zapata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Administración (07-02)</a:t>
            </a:r>
          </a:p>
        </p:txBody>
      </p:sp>
      <p:sp>
        <p:nvSpPr>
          <p:cNvPr id="43" name="Line 21">
            <a:extLst>
              <a:ext uri="{FF2B5EF4-FFF2-40B4-BE49-F238E27FC236}">
                <a16:creationId xmlns:a16="http://schemas.microsoft.com/office/drawing/2014/main" id="{D4A378A6-8CEF-FED3-136B-C40C32D9489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01" y="4503682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55" name="Conector recto 54"/>
          <p:cNvCxnSpPr/>
          <p:nvPr/>
        </p:nvCxnSpPr>
        <p:spPr bwMode="auto">
          <a:xfrm flipH="1">
            <a:off x="5241492" y="4034253"/>
            <a:ext cx="0" cy="765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Rectangle 12">
            <a:extLst>
              <a:ext uri="{FF2B5EF4-FFF2-40B4-BE49-F238E27FC236}">
                <a16:creationId xmlns:a16="http://schemas.microsoft.com/office/drawing/2014/main" id="{64ED6845-8A8F-C292-C8C8-509B8934F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092" y="4763868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76" name="Rectangle 42">
            <a:extLst>
              <a:ext uri="{FF2B5EF4-FFF2-40B4-BE49-F238E27FC236}">
                <a16:creationId xmlns:a16="http://schemas.microsoft.com/office/drawing/2014/main" id="{93AE5045-A36C-23F2-3880-7FF89A962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426" y="4959251"/>
            <a:ext cx="1928812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Ana Graciela Salcedo Hernández </a:t>
            </a:r>
          </a:p>
          <a:p>
            <a:pPr marL="0" marR="0" lvl="0" indent="0" algn="ctr" defTabSz="9144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INPODE</a:t>
            </a:r>
          </a:p>
          <a:p>
            <a:pPr marL="0" marR="0" lvl="0" indent="0" algn="ctr" defTabSz="9144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 (05-01)</a:t>
            </a:r>
          </a:p>
        </p:txBody>
      </p:sp>
      <p:sp>
        <p:nvSpPr>
          <p:cNvPr id="57" name="Rectangle 42">
            <a:extLst>
              <a:ext uri="{FF2B5EF4-FFF2-40B4-BE49-F238E27FC236}">
                <a16:creationId xmlns:a16="http://schemas.microsoft.com/office/drawing/2014/main" id="{89131345-E845-86CD-FACF-53928A78C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942" y="4776487"/>
            <a:ext cx="16891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</a:t>
            </a:r>
          </a:p>
        </p:txBody>
      </p:sp>
      <p:sp>
        <p:nvSpPr>
          <p:cNvPr id="58" name="Line 21">
            <a:extLst>
              <a:ext uri="{FF2B5EF4-FFF2-40B4-BE49-F238E27FC236}">
                <a16:creationId xmlns:a16="http://schemas.microsoft.com/office/drawing/2014/main" id="{6ABAF858-9DE3-0E76-E73E-C0B11B291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1715" y="4959251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9" name="Line 64">
            <a:extLst>
              <a:ext uri="{FF2B5EF4-FFF2-40B4-BE49-F238E27FC236}">
                <a16:creationId xmlns:a16="http://schemas.microsoft.com/office/drawing/2014/main" id="{ACE52DC8-66BA-B908-6B5C-A167EBD606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7844" y="2165968"/>
            <a:ext cx="0" cy="18208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60" name="Conector recto 59"/>
          <p:cNvCxnSpPr>
            <a:endCxn id="46" idx="2"/>
          </p:cNvCxnSpPr>
          <p:nvPr/>
        </p:nvCxnSpPr>
        <p:spPr bwMode="auto">
          <a:xfrm>
            <a:off x="5256732" y="3078195"/>
            <a:ext cx="0" cy="5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ctangle 12">
            <a:extLst>
              <a:ext uri="{FF2B5EF4-FFF2-40B4-BE49-F238E27FC236}">
                <a16:creationId xmlns:a16="http://schemas.microsoft.com/office/drawing/2014/main" id="{E6BE43EF-6DB0-128D-F56F-B4FB58C8B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097" y="3260306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Line 21">
            <a:extLst>
              <a:ext uri="{FF2B5EF4-FFF2-40B4-BE49-F238E27FC236}">
                <a16:creationId xmlns:a16="http://schemas.microsoft.com/office/drawing/2014/main" id="{CE597E22-8A64-BA79-13D8-5A9A2F41D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7685" y="3449854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6" name="79 Rectángulo">
            <a:extLst>
              <a:ext uri="{FF2B5EF4-FFF2-40B4-BE49-F238E27FC236}">
                <a16:creationId xmlns:a16="http://schemas.microsoft.com/office/drawing/2014/main" id="{9C6CD69A-57A7-2AC9-6969-D2D0D54C5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716" y="3429047"/>
            <a:ext cx="1860549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Lilia Angélica González Hernández</a:t>
            </a:r>
          </a:p>
          <a:p>
            <a:pPr marL="0" marR="0" lvl="0" indent="0" algn="ctr" defTabSz="914400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Sección (10-04)</a:t>
            </a:r>
            <a:endParaRPr kumimoji="0" lang="es-MX" altLang="es-E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F6CE860B-9747-413A-EA8C-334137B1F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972" y="3268244"/>
            <a:ext cx="18129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Ingresos</a:t>
            </a:r>
          </a:p>
        </p:txBody>
      </p:sp>
      <p:cxnSp>
        <p:nvCxnSpPr>
          <p:cNvPr id="61" name="39 Conector recto">
            <a:extLst>
              <a:ext uri="{FF2B5EF4-FFF2-40B4-BE49-F238E27FC236}">
                <a16:creationId xmlns:a16="http://schemas.microsoft.com/office/drawing/2014/main" id="{DA3D7646-8471-6405-78E7-84D1E26238C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18942" y="8256991"/>
            <a:ext cx="648221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 Box 128">
            <a:extLst>
              <a:ext uri="{FF2B5EF4-FFF2-40B4-BE49-F238E27FC236}">
                <a16:creationId xmlns:a16="http://schemas.microsoft.com/office/drawing/2014/main" id="{1224CD08-CAC5-6598-24FA-DFCFA3078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ne 64">
            <a:extLst>
              <a:ext uri="{FF2B5EF4-FFF2-40B4-BE49-F238E27FC236}">
                <a16:creationId xmlns:a16="http://schemas.microsoft.com/office/drawing/2014/main" id="{5BFA3C3F-AE9C-2806-454F-1A4C1B84913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232024" y="3571521"/>
            <a:ext cx="12080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Line 64">
            <a:extLst>
              <a:ext uri="{FF2B5EF4-FFF2-40B4-BE49-F238E27FC236}">
                <a16:creationId xmlns:a16="http://schemas.microsoft.com/office/drawing/2014/main" id="{55D162E2-FDC9-CFCE-4502-622E2F3C2B2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440111" y="4232141"/>
            <a:ext cx="12080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53" name="Line 64">
            <a:extLst>
              <a:ext uri="{FF2B5EF4-FFF2-40B4-BE49-F238E27FC236}">
                <a16:creationId xmlns:a16="http://schemas.microsoft.com/office/drawing/2014/main" id="{E2CA2641-77B5-74D8-2167-2C7BDA4C6CF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501616" y="3705383"/>
            <a:ext cx="3856355" cy="1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F326936D-B8C0-A367-2D8A-B5B72A815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2" y="2401109"/>
            <a:ext cx="1728787" cy="591568"/>
          </a:xfrm>
          <a:prstGeom prst="rect">
            <a:avLst/>
          </a:prstGeom>
          <a:solidFill>
            <a:schemeClr val="bg1"/>
          </a:solidFill>
          <a:ln w="952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434" name="Imagen 9">
            <a:extLst>
              <a:ext uri="{FF2B5EF4-FFF2-40B4-BE49-F238E27FC236}">
                <a16:creationId xmlns:a16="http://schemas.microsoft.com/office/drawing/2014/main" id="{7D3361E9-AC04-DFB6-9CF7-54C351F9C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2">
            <a:extLst>
              <a:ext uri="{FF2B5EF4-FFF2-40B4-BE49-F238E27FC236}">
                <a16:creationId xmlns:a16="http://schemas.microsoft.com/office/drawing/2014/main" id="{0BDEDD1B-DF59-2207-A747-BA0CF058D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8436" name="Line 42">
            <a:extLst>
              <a:ext uri="{FF2B5EF4-FFF2-40B4-BE49-F238E27FC236}">
                <a16:creationId xmlns:a16="http://schemas.microsoft.com/office/drawing/2014/main" id="{9FC256E6-F68D-F21D-10E3-195030FD2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40" name="Text Box 123">
            <a:extLst>
              <a:ext uri="{FF2B5EF4-FFF2-40B4-BE49-F238E27FC236}">
                <a16:creationId xmlns:a16="http://schemas.microsoft.com/office/drawing/2014/main" id="{9894FAD5-8D2C-7B8C-6CE0-38B95FA40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63" y="8088754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03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06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41" name="Line 125">
            <a:extLst>
              <a:ext uri="{FF2B5EF4-FFF2-40B4-BE49-F238E27FC236}">
                <a16:creationId xmlns:a16="http://schemas.microsoft.com/office/drawing/2014/main" id="{9DD0E33A-74EF-B307-CCC9-342F73225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43" name="Line 131">
            <a:extLst>
              <a:ext uri="{FF2B5EF4-FFF2-40B4-BE49-F238E27FC236}">
                <a16:creationId xmlns:a16="http://schemas.microsoft.com/office/drawing/2014/main" id="{F564C0F1-A070-8917-B7E7-718753A74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20481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44" name="Line 124">
            <a:extLst>
              <a:ext uri="{FF2B5EF4-FFF2-40B4-BE49-F238E27FC236}">
                <a16:creationId xmlns:a16="http://schemas.microsoft.com/office/drawing/2014/main" id="{01B81107-B077-7E92-45AA-5E89940E83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67688"/>
            <a:ext cx="671512" cy="0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55" name="Rectangle 42">
            <a:extLst>
              <a:ext uri="{FF2B5EF4-FFF2-40B4-BE49-F238E27FC236}">
                <a16:creationId xmlns:a16="http://schemas.microsoft.com/office/drawing/2014/main" id="{D5B39F4A-4161-CBB0-55BC-A352BB416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7" y="2408238"/>
            <a:ext cx="154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de Unidades Deportivas</a:t>
            </a:r>
            <a:endParaRPr kumimoji="0" lang="es-ES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8456" name="Rectangle 12">
            <a:extLst>
              <a:ext uri="{FF2B5EF4-FFF2-40B4-BE49-F238E27FC236}">
                <a16:creationId xmlns:a16="http://schemas.microsoft.com/office/drawing/2014/main" id="{0FC4C9AB-EE47-F51D-19DB-3D090CC20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1617663"/>
            <a:ext cx="1587500" cy="449262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57" name="Rectangle 42">
            <a:extLst>
              <a:ext uri="{FF2B5EF4-FFF2-40B4-BE49-F238E27FC236}">
                <a16:creationId xmlns:a16="http://schemas.microsoft.com/office/drawing/2014/main" id="{BD9A08AA-B898-DFEF-F67C-DD90D1FDC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5" y="1751013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18458" name="Rectangle 12">
            <a:extLst>
              <a:ext uri="{FF2B5EF4-FFF2-40B4-BE49-F238E27FC236}">
                <a16:creationId xmlns:a16="http://schemas.microsoft.com/office/drawing/2014/main" id="{4FE0F226-D14C-9A62-4739-3E70D0708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275" y="3941074"/>
            <a:ext cx="1706562" cy="4348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59" name="Rectangle 42">
            <a:extLst>
              <a:ext uri="{FF2B5EF4-FFF2-40B4-BE49-F238E27FC236}">
                <a16:creationId xmlns:a16="http://schemas.microsoft.com/office/drawing/2014/main" id="{C25D9889-A340-AF83-762B-030FA19DD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350" y="3912386"/>
            <a:ext cx="16811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 </a:t>
            </a:r>
            <a:endParaRPr kumimoji="0" lang="es-ES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8460" name="Line 21">
            <a:extLst>
              <a:ext uri="{FF2B5EF4-FFF2-40B4-BE49-F238E27FC236}">
                <a16:creationId xmlns:a16="http://schemas.microsoft.com/office/drawing/2014/main" id="{7B5EE93D-D5F6-C8FA-5AA5-3468E1372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2274" y="4112411"/>
            <a:ext cx="170656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2" name="79 Rectángulo">
            <a:extLst>
              <a:ext uri="{FF2B5EF4-FFF2-40B4-BE49-F238E27FC236}">
                <a16:creationId xmlns:a16="http://schemas.microsoft.com/office/drawing/2014/main" id="{60D90E94-62DB-37A5-3692-66F0A23F0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12" y="4087011"/>
            <a:ext cx="176528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Alma Rosa Zapata Ruiz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Taquimecanógrafa (05-09)</a:t>
            </a:r>
          </a:p>
        </p:txBody>
      </p:sp>
      <p:sp>
        <p:nvSpPr>
          <p:cNvPr id="18462" name="Rectangle 12">
            <a:extLst>
              <a:ext uri="{FF2B5EF4-FFF2-40B4-BE49-F238E27FC236}">
                <a16:creationId xmlns:a16="http://schemas.microsoft.com/office/drawing/2014/main" id="{16FB7E55-0EB0-F0A5-C7F3-EFD21F3D5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5" y="4880928"/>
            <a:ext cx="1682750" cy="15367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63" name="Rectangle 42">
            <a:extLst>
              <a:ext uri="{FF2B5EF4-FFF2-40B4-BE49-F238E27FC236}">
                <a16:creationId xmlns:a16="http://schemas.microsoft.com/office/drawing/2014/main" id="{E6211998-087E-0944-8C3A-CCB8117C3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4880928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Unidades Deportivas</a:t>
            </a:r>
          </a:p>
        </p:txBody>
      </p:sp>
      <p:sp>
        <p:nvSpPr>
          <p:cNvPr id="45" name="Line 21">
            <a:extLst>
              <a:ext uri="{FF2B5EF4-FFF2-40B4-BE49-F238E27FC236}">
                <a16:creationId xmlns:a16="http://schemas.microsoft.com/office/drawing/2014/main" id="{EAC90AD6-965C-9DDA-6654-E7DCFA51DFB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32063" y="5060316"/>
            <a:ext cx="16922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65" name="79 Rectángulo">
            <a:extLst>
              <a:ext uri="{FF2B5EF4-FFF2-40B4-BE49-F238E27FC236}">
                <a16:creationId xmlns:a16="http://schemas.microsoft.com/office/drawing/2014/main" id="{89BCDB63-B579-EC3D-3059-03F84EFB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7" y="5323840"/>
            <a:ext cx="1866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Centro de Talentos y Alto Rendimiento Deportivo “Plan de San Luis”</a:t>
            </a:r>
          </a:p>
        </p:txBody>
      </p:sp>
      <p:sp>
        <p:nvSpPr>
          <p:cNvPr id="47" name="Line 21">
            <a:extLst>
              <a:ext uri="{FF2B5EF4-FFF2-40B4-BE49-F238E27FC236}">
                <a16:creationId xmlns:a16="http://schemas.microsoft.com/office/drawing/2014/main" id="{93383919-7684-B36C-32D0-667272CBE9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41588" y="5349240"/>
            <a:ext cx="16827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" name="Line 21">
            <a:extLst>
              <a:ext uri="{FF2B5EF4-FFF2-40B4-BE49-F238E27FC236}">
                <a16:creationId xmlns:a16="http://schemas.microsoft.com/office/drawing/2014/main" id="{8821079D-315F-E11F-BA72-542AE99363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41588" y="5617528"/>
            <a:ext cx="16827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68" name="79 Rectángulo">
            <a:extLst>
              <a:ext uri="{FF2B5EF4-FFF2-40B4-BE49-F238E27FC236}">
                <a16:creationId xmlns:a16="http://schemas.microsoft.com/office/drawing/2014/main" id="{38D71F64-EA3D-8C63-D0E8-3719E6C99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8414" y="5081726"/>
            <a:ext cx="17764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Adolfo López Mateos</a:t>
            </a:r>
          </a:p>
        </p:txBody>
      </p:sp>
      <p:sp>
        <p:nvSpPr>
          <p:cNvPr id="50" name="Line 21">
            <a:extLst>
              <a:ext uri="{FF2B5EF4-FFF2-40B4-BE49-F238E27FC236}">
                <a16:creationId xmlns:a16="http://schemas.microsoft.com/office/drawing/2014/main" id="{53D9BA84-B8A0-4820-33C3-6C14CFB27F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1588" y="5888990"/>
            <a:ext cx="16827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70" name="79 Rectángulo">
            <a:extLst>
              <a:ext uri="{FF2B5EF4-FFF2-40B4-BE49-F238E27FC236}">
                <a16:creationId xmlns:a16="http://schemas.microsoft.com/office/drawing/2014/main" id="{E3729152-6306-238D-2E45-B78812646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481" y="5601653"/>
            <a:ext cx="164115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Satélite y Montecillo</a:t>
            </a:r>
          </a:p>
        </p:txBody>
      </p:sp>
      <p:sp>
        <p:nvSpPr>
          <p:cNvPr id="18471" name="79 Rectángulo">
            <a:extLst>
              <a:ext uri="{FF2B5EF4-FFF2-40B4-BE49-F238E27FC236}">
                <a16:creationId xmlns:a16="http://schemas.microsoft.com/office/drawing/2014/main" id="{0A27296D-9050-C95F-909D-9613C742E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6125528"/>
            <a:ext cx="158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Alberca Olímpica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“General Mariano Arista”</a:t>
            </a:r>
          </a:p>
        </p:txBody>
      </p:sp>
      <p:sp>
        <p:nvSpPr>
          <p:cNvPr id="53" name="Line 21">
            <a:extLst>
              <a:ext uri="{FF2B5EF4-FFF2-40B4-BE49-F238E27FC236}">
                <a16:creationId xmlns:a16="http://schemas.microsoft.com/office/drawing/2014/main" id="{ED01BE01-B06B-9BC5-F771-3EDE45537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1588" y="6132049"/>
            <a:ext cx="16827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73" name="79 Rectángulo">
            <a:extLst>
              <a:ext uri="{FF2B5EF4-FFF2-40B4-BE49-F238E27FC236}">
                <a16:creationId xmlns:a16="http://schemas.microsoft.com/office/drawing/2014/main" id="{20078912-3EBB-06DB-405F-3E095170E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063" y="5911215"/>
            <a:ext cx="18018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José López Portillo</a:t>
            </a:r>
          </a:p>
        </p:txBody>
      </p:sp>
      <p:sp>
        <p:nvSpPr>
          <p:cNvPr id="18474" name="Text Box 7">
            <a:extLst>
              <a:ext uri="{FF2B5EF4-FFF2-40B4-BE49-F238E27FC236}">
                <a16:creationId xmlns:a16="http://schemas.microsoft.com/office/drawing/2014/main" id="{A9E08E9A-8E12-9693-2728-FAB51BFF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63" y="985838"/>
            <a:ext cx="3798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Administrativa</a:t>
            </a:r>
            <a:endParaRPr kumimoji="0" lang="es-ES" altLang="es-MX" sz="1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3A371D-594F-4248-58D8-2AB9CB2CBAAF}"/>
              </a:ext>
            </a:extLst>
          </p:cNvPr>
          <p:cNvSpPr txBox="1"/>
          <p:nvPr/>
        </p:nvSpPr>
        <p:spPr>
          <a:xfrm>
            <a:off x="1772126" y="2667431"/>
            <a:ext cx="34709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Christian Israel Guardado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Subdirector (14-05  )</a:t>
            </a:r>
            <a:endParaRPr kumimoji="0" lang="es-ES" altLang="es-MX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5" name="Line 21">
            <a:extLst>
              <a:ext uri="{FF2B5EF4-FFF2-40B4-BE49-F238E27FC236}">
                <a16:creationId xmlns:a16="http://schemas.microsoft.com/office/drawing/2014/main" id="{489A83D2-014B-A48A-1F3F-E97B83F8E6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2713" y="2694586"/>
            <a:ext cx="1709736" cy="0"/>
          </a:xfrm>
          <a:prstGeom prst="lin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6" name="39 Conector recto">
            <a:extLst>
              <a:ext uri="{FF2B5EF4-FFF2-40B4-BE49-F238E27FC236}">
                <a16:creationId xmlns:a16="http://schemas.microsoft.com/office/drawing/2014/main" id="{0B1D459A-CAD0-42BF-D41B-48A0215C954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00611" y="6827022"/>
            <a:ext cx="1637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12">
            <a:extLst>
              <a:ext uri="{FF2B5EF4-FFF2-40B4-BE49-F238E27FC236}">
                <a16:creationId xmlns:a16="http://schemas.microsoft.com/office/drawing/2014/main" id="{EF01954E-FC1A-5080-3A80-BFD0B5FC5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506" y="3197006"/>
            <a:ext cx="1706562" cy="4348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E846D654-43FA-4F07-C563-DED15F45A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581" y="3168318"/>
            <a:ext cx="16811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Electricista </a:t>
            </a:r>
            <a:endParaRPr kumimoji="0" lang="es-ES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5" name="Line 21">
            <a:extLst>
              <a:ext uri="{FF2B5EF4-FFF2-40B4-BE49-F238E27FC236}">
                <a16:creationId xmlns:a16="http://schemas.microsoft.com/office/drawing/2014/main" id="{0642B9BD-DDEC-0566-AE0B-ADA1150FC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912505" y="3368343"/>
            <a:ext cx="170656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79 Rectángulo">
            <a:extLst>
              <a:ext uri="{FF2B5EF4-FFF2-40B4-BE49-F238E27FC236}">
                <a16:creationId xmlns:a16="http://schemas.microsoft.com/office/drawing/2014/main" id="{3F6A2680-918E-29A4-D17F-FB1CD6EBC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43" y="3342943"/>
            <a:ext cx="176528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José Luis Alfaro Milán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Técnico Especializado (07-10)</a:t>
            </a:r>
          </a:p>
        </p:txBody>
      </p:sp>
      <p:sp>
        <p:nvSpPr>
          <p:cNvPr id="6" name="Text Box 128">
            <a:extLst>
              <a:ext uri="{FF2B5EF4-FFF2-40B4-BE49-F238E27FC236}">
                <a16:creationId xmlns:a16="http://schemas.microsoft.com/office/drawing/2014/main" id="{92670F04-FA08-F730-726C-F5423B1CA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9CCC9095-9B18-5726-077D-F97AA085E9F1}"/>
              </a:ext>
            </a:extLst>
          </p:cNvPr>
          <p:cNvCxnSpPr/>
          <p:nvPr/>
        </p:nvCxnSpPr>
        <p:spPr>
          <a:xfrm>
            <a:off x="1554664" y="4465638"/>
            <a:ext cx="0" cy="252412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39 Conector recto">
            <a:extLst>
              <a:ext uri="{FF2B5EF4-FFF2-40B4-BE49-F238E27FC236}">
                <a16:creationId xmlns:a16="http://schemas.microsoft.com/office/drawing/2014/main" id="{B1F4D97D-61AF-1F30-CFBC-FE8183BC1CA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29000" y="3537328"/>
            <a:ext cx="14035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458" name="Imagen 9">
            <a:extLst>
              <a:ext uri="{FF2B5EF4-FFF2-40B4-BE49-F238E27FC236}">
                <a16:creationId xmlns:a16="http://schemas.microsoft.com/office/drawing/2014/main" id="{2778F17F-6A5D-719E-70B3-7B1515152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77" name="39 Conector recto">
            <a:extLst>
              <a:ext uri="{FF2B5EF4-FFF2-40B4-BE49-F238E27FC236}">
                <a16:creationId xmlns:a16="http://schemas.microsoft.com/office/drawing/2014/main" id="{A7BF4D55-E2B2-D102-2CA4-DBD92985410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29000" y="993776"/>
            <a:ext cx="0" cy="42419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FAE0D5DF-9115-F14D-D078-B0FC19EFD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2180462"/>
            <a:ext cx="1587500" cy="468312"/>
          </a:xfrm>
          <a:prstGeom prst="rect">
            <a:avLst/>
          </a:prstGeom>
          <a:solidFill>
            <a:schemeClr val="bg1"/>
          </a:solidFill>
          <a:ln w="3175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01CA3A-4811-68CF-6D4C-FDBDC659C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1570832"/>
            <a:ext cx="1587500" cy="468312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363" name="Conector recto 13362">
            <a:extLst>
              <a:ext uri="{FF2B5EF4-FFF2-40B4-BE49-F238E27FC236}">
                <a16:creationId xmlns:a16="http://schemas.microsoft.com/office/drawing/2014/main" id="{5CC64B6D-228B-9403-8648-6D0AF512BF14}"/>
              </a:ext>
            </a:extLst>
          </p:cNvPr>
          <p:cNvCxnSpPr/>
          <p:nvPr/>
        </p:nvCxnSpPr>
        <p:spPr>
          <a:xfrm>
            <a:off x="1586548" y="5079683"/>
            <a:ext cx="0" cy="250825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59" name="Text Box 2">
            <a:extLst>
              <a:ext uri="{FF2B5EF4-FFF2-40B4-BE49-F238E27FC236}">
                <a16:creationId xmlns:a16="http://schemas.microsoft.com/office/drawing/2014/main" id="{556A0F8B-B0F5-3D69-3490-7182D7C5B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19460" name="Line 42">
            <a:extLst>
              <a:ext uri="{FF2B5EF4-FFF2-40B4-BE49-F238E27FC236}">
                <a16:creationId xmlns:a16="http://schemas.microsoft.com/office/drawing/2014/main" id="{B5608725-1B83-AE99-2207-6987CAA22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64" name="Text Box 123">
            <a:extLst>
              <a:ext uri="{FF2B5EF4-FFF2-40B4-BE49-F238E27FC236}">
                <a16:creationId xmlns:a16="http://schemas.microsoft.com/office/drawing/2014/main" id="{FEA1AF32-FE3E-C42C-DD97-3B1010A07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278" y="8088754"/>
            <a:ext cx="1890261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08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08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17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5" name="Line 125">
            <a:extLst>
              <a:ext uri="{FF2B5EF4-FFF2-40B4-BE49-F238E27FC236}">
                <a16:creationId xmlns:a16="http://schemas.microsoft.com/office/drawing/2014/main" id="{3ABCBD68-BAB8-B2FF-C262-19878A85F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5013" y="8210550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67" name="Line 131">
            <a:extLst>
              <a:ext uri="{FF2B5EF4-FFF2-40B4-BE49-F238E27FC236}">
                <a16:creationId xmlns:a16="http://schemas.microsoft.com/office/drawing/2014/main" id="{DF1F6881-F30B-D608-357E-ADDD406D95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3963" y="8426577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68" name="Line 124">
            <a:extLst>
              <a:ext uri="{FF2B5EF4-FFF2-40B4-BE49-F238E27FC236}">
                <a16:creationId xmlns:a16="http://schemas.microsoft.com/office/drawing/2014/main" id="{C313B1CA-AE7E-D595-232C-0A65ED6FCA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6912" y="8321724"/>
            <a:ext cx="671512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5" name="Conector recto 129">
            <a:extLst>
              <a:ext uri="{FF2B5EF4-FFF2-40B4-BE49-F238E27FC236}">
                <a16:creationId xmlns:a16="http://schemas.microsoft.com/office/drawing/2014/main" id="{70AB644D-61B7-189C-AA8B-8B37C4598946}"/>
              </a:ext>
            </a:extLst>
          </p:cNvPr>
          <p:cNvCxnSpPr/>
          <p:nvPr/>
        </p:nvCxnSpPr>
        <p:spPr>
          <a:xfrm>
            <a:off x="3429002" y="4238886"/>
            <a:ext cx="1116944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71" name="Rectangle 12">
            <a:extLst>
              <a:ext uri="{FF2B5EF4-FFF2-40B4-BE49-F238E27FC236}">
                <a16:creationId xmlns:a16="http://schemas.microsoft.com/office/drawing/2014/main" id="{9D26F6D6-E73F-17C2-B4A9-368EEAACC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158" y="3853123"/>
            <a:ext cx="1587500" cy="46831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9472" name="39 Conector recto">
            <a:extLst>
              <a:ext uri="{FF2B5EF4-FFF2-40B4-BE49-F238E27FC236}">
                <a16:creationId xmlns:a16="http://schemas.microsoft.com/office/drawing/2014/main" id="{6B043097-5FF8-7ECD-698C-9495550F379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028155" y="3277234"/>
            <a:ext cx="14035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CCC9095-9B18-5726-077D-F97AA085E9F1}"/>
              </a:ext>
            </a:extLst>
          </p:cNvPr>
          <p:cNvCxnSpPr/>
          <p:nvPr/>
        </p:nvCxnSpPr>
        <p:spPr>
          <a:xfrm>
            <a:off x="5318443" y="4465638"/>
            <a:ext cx="0" cy="1031557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78" name="Rectangle 12">
            <a:extLst>
              <a:ext uri="{FF2B5EF4-FFF2-40B4-BE49-F238E27FC236}">
                <a16:creationId xmlns:a16="http://schemas.microsoft.com/office/drawing/2014/main" id="{7A2B5AA4-AB83-D026-A4B2-F4839B577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989013"/>
            <a:ext cx="1587500" cy="468312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79" name="Rectangle 42">
            <a:extLst>
              <a:ext uri="{FF2B5EF4-FFF2-40B4-BE49-F238E27FC236}">
                <a16:creationId xmlns:a16="http://schemas.microsoft.com/office/drawing/2014/main" id="{F004EBE1-191C-0590-58C2-864B97758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5" y="1122363"/>
            <a:ext cx="15494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19485" name="Rectangle 12">
            <a:extLst>
              <a:ext uri="{FF2B5EF4-FFF2-40B4-BE49-F238E27FC236}">
                <a16:creationId xmlns:a16="http://schemas.microsoft.com/office/drawing/2014/main" id="{F4A9A1B9-9C1E-BA37-77B9-DC56100E5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22" y="2926135"/>
            <a:ext cx="1587500" cy="44487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86" name="Rectangle 42">
            <a:extLst>
              <a:ext uri="{FF2B5EF4-FFF2-40B4-BE49-F238E27FC236}">
                <a16:creationId xmlns:a16="http://schemas.microsoft.com/office/drawing/2014/main" id="{6FCBCFA3-F7B8-A394-B39D-72A577EE1E2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04826" y="2930369"/>
            <a:ext cx="165395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</a:t>
            </a:r>
          </a:p>
        </p:txBody>
      </p:sp>
      <p:sp>
        <p:nvSpPr>
          <p:cNvPr id="44" name="Line 21">
            <a:extLst>
              <a:ext uri="{FF2B5EF4-FFF2-40B4-BE49-F238E27FC236}">
                <a16:creationId xmlns:a16="http://schemas.microsoft.com/office/drawing/2014/main" id="{CD83A3A7-D0D0-88F6-2306-FB41358C4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122" y="311598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493" name="Rectangle 12">
            <a:extLst>
              <a:ext uri="{FF2B5EF4-FFF2-40B4-BE49-F238E27FC236}">
                <a16:creationId xmlns:a16="http://schemas.microsoft.com/office/drawing/2014/main" id="{7096E08F-8B3B-10A4-C310-8618119F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" y="4679950"/>
            <a:ext cx="1587500" cy="7381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94" name="Rectangle 42">
            <a:extLst>
              <a:ext uri="{FF2B5EF4-FFF2-40B4-BE49-F238E27FC236}">
                <a16:creationId xmlns:a16="http://schemas.microsoft.com/office/drawing/2014/main" id="{3D9114B7-53F9-0C3F-2418-14165CE0C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410" y="4684713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Mantenimiento</a:t>
            </a:r>
          </a:p>
        </p:txBody>
      </p:sp>
      <p:sp>
        <p:nvSpPr>
          <p:cNvPr id="52" name="Line 21">
            <a:extLst>
              <a:ext uri="{FF2B5EF4-FFF2-40B4-BE49-F238E27FC236}">
                <a16:creationId xmlns:a16="http://schemas.microsoft.com/office/drawing/2014/main" id="{C93961C4-5449-50C9-7ABA-5F9A36BAD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223" y="487680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496" name="79 Rectángulo">
            <a:extLst>
              <a:ext uri="{FF2B5EF4-FFF2-40B4-BE49-F238E27FC236}">
                <a16:creationId xmlns:a16="http://schemas.microsoft.com/office/drawing/2014/main" id="{23F03B53-232F-9DCB-E556-D143E3812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" y="5140325"/>
            <a:ext cx="1866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Jerónimo Castillo Zavala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Velador (03-12)</a:t>
            </a:r>
          </a:p>
        </p:txBody>
      </p:sp>
      <p:sp>
        <p:nvSpPr>
          <p:cNvPr id="54" name="Line 21">
            <a:extLst>
              <a:ext uri="{FF2B5EF4-FFF2-40B4-BE49-F238E27FC236}">
                <a16:creationId xmlns:a16="http://schemas.microsoft.com/office/drawing/2014/main" id="{C41BFD4F-EAC2-C873-F5BA-E40FF3E1AE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223" y="515302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498" name="79 Rectángulo">
            <a:extLst>
              <a:ext uri="{FF2B5EF4-FFF2-40B4-BE49-F238E27FC236}">
                <a16:creationId xmlns:a16="http://schemas.microsoft.com/office/drawing/2014/main" id="{C17FFA03-3C03-9207-B044-CD333D7F3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4875213"/>
            <a:ext cx="1776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Martín Ávila Castañeda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Velador (03-12)</a:t>
            </a:r>
          </a:p>
        </p:txBody>
      </p:sp>
      <p:sp>
        <p:nvSpPr>
          <p:cNvPr id="19500" name="Rectangle 42">
            <a:extLst>
              <a:ext uri="{FF2B5EF4-FFF2-40B4-BE49-F238E27FC236}">
                <a16:creationId xmlns:a16="http://schemas.microsoft.com/office/drawing/2014/main" id="{5A7998B9-5E1D-0AEE-181F-E13947A4F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1645" y="2236787"/>
            <a:ext cx="148269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Adolfo López Mateos </a:t>
            </a:r>
          </a:p>
        </p:txBody>
      </p:sp>
      <p:sp>
        <p:nvSpPr>
          <p:cNvPr id="60" name="object 36">
            <a:extLst>
              <a:ext uri="{FF2B5EF4-FFF2-40B4-BE49-F238E27FC236}">
                <a16:creationId xmlns:a16="http://schemas.microsoft.com/office/drawing/2014/main" id="{24845FFF-F2EA-93B1-EDE9-297A7402AD2C}"/>
              </a:ext>
            </a:extLst>
          </p:cNvPr>
          <p:cNvSpPr txBox="1"/>
          <p:nvPr/>
        </p:nvSpPr>
        <p:spPr>
          <a:xfrm>
            <a:off x="1762125" y="593725"/>
            <a:ext cx="3322638" cy="1968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91426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Unidad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Deportiva Adolfo López</a:t>
            </a:r>
            <a:r>
              <a:rPr kumimoji="0" sz="1200" b="1" i="1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Mateos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504" name="Rectangle 12">
            <a:extLst>
              <a:ext uri="{FF2B5EF4-FFF2-40B4-BE49-F238E27FC236}">
                <a16:creationId xmlns:a16="http://schemas.microsoft.com/office/drawing/2014/main" id="{5D735E78-FE17-D8D7-E4D0-D97A09818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403" y="5335269"/>
            <a:ext cx="1646237" cy="223812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05" name="Rectangle 42">
            <a:extLst>
              <a:ext uri="{FF2B5EF4-FFF2-40B4-BE49-F238E27FC236}">
                <a16:creationId xmlns:a16="http://schemas.microsoft.com/office/drawing/2014/main" id="{A8962E33-9966-41B8-4F51-8C6AD0E6F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401" y="5603548"/>
            <a:ext cx="182657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Javier Castro Zapata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Jorge Cruz Morales 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Tomas López Sanjuanero 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Julio Cesar Pérez Hernández 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Antonio Sanjuanero Bravo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</p:txBody>
      </p:sp>
      <p:sp>
        <p:nvSpPr>
          <p:cNvPr id="19506" name="Rectángulo 62">
            <a:extLst>
              <a:ext uri="{FF2B5EF4-FFF2-40B4-BE49-F238E27FC236}">
                <a16:creationId xmlns:a16="http://schemas.microsoft.com/office/drawing/2014/main" id="{B99E489A-0ED2-DD2B-3B26-3D07AE87A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624" y="3854711"/>
            <a:ext cx="66075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Recepción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12" name="Line 21">
            <a:extLst>
              <a:ext uri="{FF2B5EF4-FFF2-40B4-BE49-F238E27FC236}">
                <a16:creationId xmlns:a16="http://schemas.microsoft.com/office/drawing/2014/main" id="{F6039901-24B1-B825-61C4-9904B331D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6571" y="4051561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508" name="Rectángulo 13312">
            <a:extLst>
              <a:ext uri="{FF2B5EF4-FFF2-40B4-BE49-F238E27FC236}">
                <a16:creationId xmlns:a16="http://schemas.microsoft.com/office/drawing/2014/main" id="{EC42E341-17C7-C9CB-BF4E-B6CD28896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090" y="5343208"/>
            <a:ext cx="1635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</a:t>
            </a:r>
          </a:p>
        </p:txBody>
      </p:sp>
      <p:sp>
        <p:nvSpPr>
          <p:cNvPr id="13318" name="Line 21">
            <a:extLst>
              <a:ext uri="{FF2B5EF4-FFF2-40B4-BE49-F238E27FC236}">
                <a16:creationId xmlns:a16="http://schemas.microsoft.com/office/drawing/2014/main" id="{A4CCEFDA-14EB-F7BA-AD59-06955FEC2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3578" y="5613463"/>
            <a:ext cx="1646237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19" name="Line 21">
            <a:extLst>
              <a:ext uri="{FF2B5EF4-FFF2-40B4-BE49-F238E27FC236}">
                <a16:creationId xmlns:a16="http://schemas.microsoft.com/office/drawing/2014/main" id="{6C77228A-8B22-9FDB-E225-67675895CF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3578" y="5970153"/>
            <a:ext cx="1646237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21" name="Line 21">
            <a:extLst>
              <a:ext uri="{FF2B5EF4-FFF2-40B4-BE49-F238E27FC236}">
                <a16:creationId xmlns:a16="http://schemas.microsoft.com/office/drawing/2014/main" id="{01457795-661F-8185-C08A-E2F6A02B97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0402" y="6283378"/>
            <a:ext cx="164941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23" name="Line 21">
            <a:extLst>
              <a:ext uri="{FF2B5EF4-FFF2-40B4-BE49-F238E27FC236}">
                <a16:creationId xmlns:a16="http://schemas.microsoft.com/office/drawing/2014/main" id="{9418C076-5AEC-DE0E-0159-E2ECC1265D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0402" y="6607229"/>
            <a:ext cx="164941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25" name="Line 21">
            <a:extLst>
              <a:ext uri="{FF2B5EF4-FFF2-40B4-BE49-F238E27FC236}">
                <a16:creationId xmlns:a16="http://schemas.microsoft.com/office/drawing/2014/main" id="{0F9B1242-6594-53F9-56A1-AA7917EFE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0615" y="6924611"/>
            <a:ext cx="1646026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cxnSp>
        <p:nvCxnSpPr>
          <p:cNvPr id="19514" name="39 Conector recto">
            <a:extLst>
              <a:ext uri="{FF2B5EF4-FFF2-40B4-BE49-F238E27FC236}">
                <a16:creationId xmlns:a16="http://schemas.microsoft.com/office/drawing/2014/main" id="{8D9C248D-9258-ADA9-AC07-7D0C04ED06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65195" y="4468813"/>
            <a:ext cx="375784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533" name="Rectángulo 1">
            <a:extLst>
              <a:ext uri="{FF2B5EF4-FFF2-40B4-BE49-F238E27FC236}">
                <a16:creationId xmlns:a16="http://schemas.microsoft.com/office/drawing/2014/main" id="{125B8328-7345-0026-0B9E-289FD14FE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776" y="4030923"/>
            <a:ext cx="1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Juana Guadalupe Estrada Sierra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Recepcionista (03-02)</a:t>
            </a:r>
          </a:p>
        </p:txBody>
      </p:sp>
      <p:sp>
        <p:nvSpPr>
          <p:cNvPr id="19541" name="Rectangle 42">
            <a:extLst>
              <a:ext uri="{FF2B5EF4-FFF2-40B4-BE49-F238E27FC236}">
                <a16:creationId xmlns:a16="http://schemas.microsoft.com/office/drawing/2014/main" id="{171C8236-75DC-1DAD-5DA9-BFD3B3534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663700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Administrativa</a:t>
            </a:r>
          </a:p>
        </p:txBody>
      </p:sp>
      <p:sp>
        <p:nvSpPr>
          <p:cNvPr id="19543" name="Rectangle 12">
            <a:extLst>
              <a:ext uri="{FF2B5EF4-FFF2-40B4-BE49-F238E27FC236}">
                <a16:creationId xmlns:a16="http://schemas.microsoft.com/office/drawing/2014/main" id="{56AB176A-4675-B442-AB5C-C589FBDE4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7861" y="5315090"/>
            <a:ext cx="1587500" cy="46831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44" name="Rectangle 42">
            <a:extLst>
              <a:ext uri="{FF2B5EF4-FFF2-40B4-BE49-F238E27FC236}">
                <a16:creationId xmlns:a16="http://schemas.microsoft.com/office/drawing/2014/main" id="{5D69DB3E-3FBC-A499-5717-FA8F21AC6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797" y="5341998"/>
            <a:ext cx="11184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Guardia </a:t>
            </a:r>
            <a:endParaRPr kumimoji="0" lang="es-ES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9546" name="79 Rectángulo">
            <a:extLst>
              <a:ext uri="{FF2B5EF4-FFF2-40B4-BE49-F238E27FC236}">
                <a16:creationId xmlns:a16="http://schemas.microsoft.com/office/drawing/2014/main" id="{C83057BC-0DF1-57EA-E3C6-AC2D7A607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376" y="5537022"/>
            <a:ext cx="1708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Marcos Prajedis Segura González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Guardia (03-04)</a:t>
            </a:r>
          </a:p>
        </p:txBody>
      </p:sp>
      <p:sp>
        <p:nvSpPr>
          <p:cNvPr id="19548" name="Rectangle 12">
            <a:extLst>
              <a:ext uri="{FF2B5EF4-FFF2-40B4-BE49-F238E27FC236}">
                <a16:creationId xmlns:a16="http://schemas.microsoft.com/office/drawing/2014/main" id="{F455D453-DFEF-36BB-FC06-4D035405F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685" y="4681906"/>
            <a:ext cx="1587500" cy="52308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376" name="Conector recto 13375">
            <a:extLst>
              <a:ext uri="{FF2B5EF4-FFF2-40B4-BE49-F238E27FC236}">
                <a16:creationId xmlns:a16="http://schemas.microsoft.com/office/drawing/2014/main" id="{173B2C15-EFD6-2CE4-AA12-4A2FA14C3A12}"/>
              </a:ext>
            </a:extLst>
          </p:cNvPr>
          <p:cNvCxnSpPr>
            <a:cxnSpLocks/>
          </p:cNvCxnSpPr>
          <p:nvPr/>
        </p:nvCxnSpPr>
        <p:spPr>
          <a:xfrm>
            <a:off x="682744" y="4625340"/>
            <a:ext cx="0" cy="22313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58" name="79 Rectángulo">
            <a:extLst>
              <a:ext uri="{FF2B5EF4-FFF2-40B4-BE49-F238E27FC236}">
                <a16:creationId xmlns:a16="http://schemas.microsoft.com/office/drawing/2014/main" id="{3B37C286-70F3-5BE5-6A27-7EFABAB9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285" y="4897010"/>
            <a:ext cx="1601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Luis Torres Pérez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Velador (03-12)</a:t>
            </a:r>
          </a:p>
        </p:txBody>
      </p:sp>
      <p:sp>
        <p:nvSpPr>
          <p:cNvPr id="19561" name="Rectangle 42">
            <a:extLst>
              <a:ext uri="{FF2B5EF4-FFF2-40B4-BE49-F238E27FC236}">
                <a16:creationId xmlns:a16="http://schemas.microsoft.com/office/drawing/2014/main" id="{16133EFE-0D06-E959-2F53-3EF78DE79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1985" y="4686667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Velador</a:t>
            </a:r>
            <a:endParaRPr kumimoji="0" lang="es-MX" altLang="es-E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83" name="Line 21">
            <a:extLst>
              <a:ext uri="{FF2B5EF4-FFF2-40B4-BE49-F238E27FC236}">
                <a16:creationId xmlns:a16="http://schemas.microsoft.com/office/drawing/2014/main" id="{A13E8C30-8A5D-794D-6F9F-0125432E04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5798" y="487875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05E5054B-340A-B0CC-A39F-F47C88524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4593" y="3193760"/>
            <a:ext cx="1587500" cy="468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5376FB92-54F9-01BD-96C4-7882F69CC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306" y="3338222"/>
            <a:ext cx="1670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Margarita Mendiola Hernández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(02-01)</a:t>
            </a:r>
          </a:p>
        </p:txBody>
      </p:sp>
      <p:sp>
        <p:nvSpPr>
          <p:cNvPr id="5" name="Rectángulo 13339">
            <a:extLst>
              <a:ext uri="{FF2B5EF4-FFF2-40B4-BE49-F238E27FC236}">
                <a16:creationId xmlns:a16="http://schemas.microsoft.com/office/drawing/2014/main" id="{F829584D-307F-7132-966D-9687FC85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765" y="3166772"/>
            <a:ext cx="88678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34445BE-8DA8-C218-4FC2-BE27D38706C6}"/>
              </a:ext>
            </a:extLst>
          </p:cNvPr>
          <p:cNvCxnSpPr/>
          <p:nvPr/>
        </p:nvCxnSpPr>
        <p:spPr>
          <a:xfrm>
            <a:off x="4471418" y="3338222"/>
            <a:ext cx="1589088" cy="0"/>
          </a:xfrm>
          <a:prstGeom prst="line">
            <a:avLst/>
          </a:prstGeom>
          <a:ln w="63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56">
            <a:extLst>
              <a:ext uri="{FF2B5EF4-FFF2-40B4-BE49-F238E27FC236}">
                <a16:creationId xmlns:a16="http://schemas.microsoft.com/office/drawing/2014/main" id="{8513A128-3916-66FA-2D9A-722DD8316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4052" y="7226990"/>
            <a:ext cx="1677985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Emmanuel Ruiz Alonso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(03-01)</a:t>
            </a:r>
          </a:p>
        </p:txBody>
      </p:sp>
      <p:sp>
        <p:nvSpPr>
          <p:cNvPr id="19" name="79 Rectángulo">
            <a:extLst>
              <a:ext uri="{FF2B5EF4-FFF2-40B4-BE49-F238E27FC236}">
                <a16:creationId xmlns:a16="http://schemas.microsoft.com/office/drawing/2014/main" id="{BB451C73-C723-A504-32B8-03AB63786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672" y="3097915"/>
            <a:ext cx="1776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Juan Carlos Carvajal Martell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(05-21)</a:t>
            </a:r>
          </a:p>
        </p:txBody>
      </p:sp>
      <p:sp>
        <p:nvSpPr>
          <p:cNvPr id="36" name="Line 21">
            <a:extLst>
              <a:ext uri="{FF2B5EF4-FFF2-40B4-BE49-F238E27FC236}">
                <a16:creationId xmlns:a16="http://schemas.microsoft.com/office/drawing/2014/main" id="{9AA72233-C242-AED6-7517-D4D5C59E86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6943" y="554041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Line 21">
            <a:extLst>
              <a:ext uri="{FF2B5EF4-FFF2-40B4-BE49-F238E27FC236}">
                <a16:creationId xmlns:a16="http://schemas.microsoft.com/office/drawing/2014/main" id="{0F9B1242-6594-53F9-56A1-AA7917EFE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0615" y="7236014"/>
            <a:ext cx="1646026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13366" name="Line 21">
            <a:extLst>
              <a:ext uri="{FF2B5EF4-FFF2-40B4-BE49-F238E27FC236}">
                <a16:creationId xmlns:a16="http://schemas.microsoft.com/office/drawing/2014/main" id="{F600D5EF-27ED-C842-E0C4-A0C7392746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0999" y="6856715"/>
            <a:ext cx="147636" cy="952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515" name="Rectangle 12">
            <a:extLst>
              <a:ext uri="{FF2B5EF4-FFF2-40B4-BE49-F238E27FC236}">
                <a16:creationId xmlns:a16="http://schemas.microsoft.com/office/drawing/2014/main" id="{F4806FEF-C081-8C20-E967-48C45E3FE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85" y="5999164"/>
            <a:ext cx="1587500" cy="103654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16" name="Rectangle 42">
            <a:extLst>
              <a:ext uri="{FF2B5EF4-FFF2-40B4-BE49-F238E27FC236}">
                <a16:creationId xmlns:a16="http://schemas.microsoft.com/office/drawing/2014/main" id="{802C2BC0-FD31-4938-50BF-ABC5CBA1B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85" y="5999163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</a:p>
        </p:txBody>
      </p:sp>
      <p:sp>
        <p:nvSpPr>
          <p:cNvPr id="13329" name="Line 21">
            <a:extLst>
              <a:ext uri="{FF2B5EF4-FFF2-40B4-BE49-F238E27FC236}">
                <a16:creationId xmlns:a16="http://schemas.microsoft.com/office/drawing/2014/main" id="{CED8990C-09E2-66EA-AD50-47D50A974C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" y="619125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31" name="Line 21">
            <a:extLst>
              <a:ext uri="{FF2B5EF4-FFF2-40B4-BE49-F238E27FC236}">
                <a16:creationId xmlns:a16="http://schemas.microsoft.com/office/drawing/2014/main" id="{067C6362-574B-66E8-3AA5-D050AC8615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" y="646747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33" name="Line 21">
            <a:extLst>
              <a:ext uri="{FF2B5EF4-FFF2-40B4-BE49-F238E27FC236}">
                <a16:creationId xmlns:a16="http://schemas.microsoft.com/office/drawing/2014/main" id="{84481CEF-2765-5E92-F92D-CD13100FF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" y="6735763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525" name="79 Rectángulo">
            <a:extLst>
              <a:ext uri="{FF2B5EF4-FFF2-40B4-BE49-F238E27FC236}">
                <a16:creationId xmlns:a16="http://schemas.microsoft.com/office/drawing/2014/main" id="{532A2610-967D-3BB7-9C68-A7FC094C7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3" y="6187420"/>
            <a:ext cx="16986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de Lourdes Ochoa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(02-07)</a:t>
            </a:r>
          </a:p>
        </p:txBody>
      </p:sp>
      <p:sp>
        <p:nvSpPr>
          <p:cNvPr id="19528" name="79 Rectángulo">
            <a:extLst>
              <a:ext uri="{FF2B5EF4-FFF2-40B4-BE49-F238E27FC236}">
                <a16:creationId xmlns:a16="http://schemas.microsoft.com/office/drawing/2014/main" id="{F02722D8-EB23-DEAC-18C1-CF3A1BBC1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" y="6458882"/>
            <a:ext cx="1692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Maximiliano Ortiz Ordaz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</a:t>
            </a:r>
            <a:r>
              <a:rPr kumimoji="0" lang="es-ES_tradnl" altLang="es-MX" sz="7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)</a:t>
            </a:r>
          </a:p>
        </p:txBody>
      </p:sp>
      <p:sp>
        <p:nvSpPr>
          <p:cNvPr id="19530" name="79 Rectángulo">
            <a:extLst>
              <a:ext uri="{FF2B5EF4-FFF2-40B4-BE49-F238E27FC236}">
                <a16:creationId xmlns:a16="http://schemas.microsoft.com/office/drawing/2014/main" id="{1989F04A-05D9-8A2B-9C5F-D47A38311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629" y="6727928"/>
            <a:ext cx="1700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Jorge Luis Uresti Ramírez</a:t>
            </a:r>
          </a:p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(02-07)</a:t>
            </a:r>
          </a:p>
        </p:txBody>
      </p:sp>
      <p:cxnSp>
        <p:nvCxnSpPr>
          <p:cNvPr id="87" name="Conector recto 129">
            <a:extLst>
              <a:ext uri="{FF2B5EF4-FFF2-40B4-BE49-F238E27FC236}">
                <a16:creationId xmlns:a16="http://schemas.microsoft.com/office/drawing/2014/main" id="{70AB644D-61B7-189C-AA8B-8B37C4598946}"/>
              </a:ext>
            </a:extLst>
          </p:cNvPr>
          <p:cNvCxnSpPr/>
          <p:nvPr/>
        </p:nvCxnSpPr>
        <p:spPr>
          <a:xfrm>
            <a:off x="682744" y="4625340"/>
            <a:ext cx="87012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Box 128">
            <a:extLst>
              <a:ext uri="{FF2B5EF4-FFF2-40B4-BE49-F238E27FC236}">
                <a16:creationId xmlns:a16="http://schemas.microsoft.com/office/drawing/2014/main" id="{D2BA807D-69CB-8F91-FF0D-19086748C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Line 21">
            <a:extLst>
              <a:ext uri="{FF2B5EF4-FFF2-40B4-BE49-F238E27FC236}">
                <a16:creationId xmlns:a16="http://schemas.microsoft.com/office/drawing/2014/main" id="{0E208EC2-EAC2-8829-70D5-010E05C3B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5875" y="3990860"/>
            <a:ext cx="162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12A0F40E-E065-9263-F4AB-042427D3A28F}"/>
              </a:ext>
            </a:extLst>
          </p:cNvPr>
          <p:cNvCxnSpPr>
            <a:cxnSpLocks/>
          </p:cNvCxnSpPr>
          <p:nvPr/>
        </p:nvCxnSpPr>
        <p:spPr>
          <a:xfrm>
            <a:off x="4395088" y="4678998"/>
            <a:ext cx="0" cy="57499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Line 21">
            <a:extLst>
              <a:ext uri="{FF2B5EF4-FFF2-40B4-BE49-F238E27FC236}">
                <a16:creationId xmlns:a16="http://schemas.microsoft.com/office/drawing/2014/main" id="{0E208EC2-EAC2-8829-70D5-010E05C3B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7639" y="3640919"/>
            <a:ext cx="162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2" name="Line 21">
            <a:extLst>
              <a:ext uri="{FF2B5EF4-FFF2-40B4-BE49-F238E27FC236}">
                <a16:creationId xmlns:a16="http://schemas.microsoft.com/office/drawing/2014/main" id="{0E208EC2-EAC2-8829-70D5-010E05C3B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7950" y="4341258"/>
            <a:ext cx="162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344175DA-5BD3-0D92-9628-9B92008E9274}"/>
              </a:ext>
            </a:extLst>
          </p:cNvPr>
          <p:cNvCxnSpPr>
            <a:cxnSpLocks/>
          </p:cNvCxnSpPr>
          <p:nvPr/>
        </p:nvCxnSpPr>
        <p:spPr bwMode="auto">
          <a:xfrm>
            <a:off x="3458845" y="6174059"/>
            <a:ext cx="2333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3" name="Line 64">
            <a:extLst>
              <a:ext uri="{FF2B5EF4-FFF2-40B4-BE49-F238E27FC236}">
                <a16:creationId xmlns:a16="http://schemas.microsoft.com/office/drawing/2014/main" id="{121D032D-211E-5691-A0C1-2156315A3F0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39194" y="4726056"/>
            <a:ext cx="5652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2DC4A202-FCF2-5477-BB92-24BB3B4B5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2047874"/>
            <a:ext cx="1587600" cy="504000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482" name="Imagen 9">
            <a:extLst>
              <a:ext uri="{FF2B5EF4-FFF2-40B4-BE49-F238E27FC236}">
                <a16:creationId xmlns:a16="http://schemas.microsoft.com/office/drawing/2014/main" id="{BCDF5604-39D3-065D-9EE6-024A1E75C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Line 42">
            <a:extLst>
              <a:ext uri="{FF2B5EF4-FFF2-40B4-BE49-F238E27FC236}">
                <a16:creationId xmlns:a16="http://schemas.microsoft.com/office/drawing/2014/main" id="{7F146518-43C3-4116-F31C-01FD3AABF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7" name="Text Box 123">
            <a:extLst>
              <a:ext uri="{FF2B5EF4-FFF2-40B4-BE49-F238E27FC236}">
                <a16:creationId xmlns:a16="http://schemas.microsoft.com/office/drawing/2014/main" id="{AFDF57CA-CA6D-4045-992A-4B90B223F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202" y="8088754"/>
            <a:ext cx="18678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02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13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16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488" name="Line 125">
            <a:extLst>
              <a:ext uri="{FF2B5EF4-FFF2-40B4-BE49-F238E27FC236}">
                <a16:creationId xmlns:a16="http://schemas.microsoft.com/office/drawing/2014/main" id="{ED356E21-57B2-3290-3A76-762DC98C8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819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0" name="Line 131">
            <a:extLst>
              <a:ext uri="{FF2B5EF4-FFF2-40B4-BE49-F238E27FC236}">
                <a16:creationId xmlns:a16="http://schemas.microsoft.com/office/drawing/2014/main" id="{B2C3D3E7-F1C7-651B-4316-6B0846F0F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32673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4" name="Rectangle 12">
            <a:extLst>
              <a:ext uri="{FF2B5EF4-FFF2-40B4-BE49-F238E27FC236}">
                <a16:creationId xmlns:a16="http://schemas.microsoft.com/office/drawing/2014/main" id="{F9EC72F9-E6E7-F482-A82C-69640521C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0560" y="3620132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8C7DEBBF-0A5F-85F3-1893-62AE86C1D697}"/>
              </a:ext>
            </a:extLst>
          </p:cNvPr>
          <p:cNvCxnSpPr/>
          <p:nvPr/>
        </p:nvCxnSpPr>
        <p:spPr>
          <a:xfrm flipH="1">
            <a:off x="3362325" y="6856095"/>
            <a:ext cx="101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74D5967D-6C90-C8A6-E207-E69E256EEDFC}"/>
              </a:ext>
            </a:extLst>
          </p:cNvPr>
          <p:cNvCxnSpPr/>
          <p:nvPr/>
        </p:nvCxnSpPr>
        <p:spPr>
          <a:xfrm flipH="1">
            <a:off x="3461068" y="7559040"/>
            <a:ext cx="19367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2A0F40E-E065-9263-F4AB-042427D3A28F}"/>
              </a:ext>
            </a:extLst>
          </p:cNvPr>
          <p:cNvCxnSpPr>
            <a:cxnSpLocks/>
          </p:cNvCxnSpPr>
          <p:nvPr/>
        </p:nvCxnSpPr>
        <p:spPr>
          <a:xfrm>
            <a:off x="2540000" y="4678998"/>
            <a:ext cx="0" cy="57499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73D0714-CBC9-D2CE-8272-C25687C1C3D9}"/>
              </a:ext>
            </a:extLst>
          </p:cNvPr>
          <p:cNvCxnSpPr/>
          <p:nvPr/>
        </p:nvCxnSpPr>
        <p:spPr>
          <a:xfrm>
            <a:off x="5980113" y="4675823"/>
            <a:ext cx="0" cy="3349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DBB2BCDC-116A-D877-3A68-1E9865B5B14A}"/>
              </a:ext>
            </a:extLst>
          </p:cNvPr>
          <p:cNvCxnSpPr/>
          <p:nvPr/>
        </p:nvCxnSpPr>
        <p:spPr>
          <a:xfrm>
            <a:off x="896938" y="4675823"/>
            <a:ext cx="0" cy="3349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8" name="Rectangle 12">
            <a:extLst>
              <a:ext uri="{FF2B5EF4-FFF2-40B4-BE49-F238E27FC236}">
                <a16:creationId xmlns:a16="http://schemas.microsoft.com/office/drawing/2014/main" id="{8904A675-7188-CEE7-2CE2-F0FC8B215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39" y="3218326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09" name="Rectangle 42">
            <a:extLst>
              <a:ext uri="{FF2B5EF4-FFF2-40B4-BE49-F238E27FC236}">
                <a16:creationId xmlns:a16="http://schemas.microsoft.com/office/drawing/2014/main" id="{66C9576A-4EA5-1274-0E64-E0C848564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964" y="3207214"/>
            <a:ext cx="16891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Secretaria</a:t>
            </a:r>
          </a:p>
        </p:txBody>
      </p:sp>
      <p:sp>
        <p:nvSpPr>
          <p:cNvPr id="20516" name="Rectangle 12">
            <a:extLst>
              <a:ext uri="{FF2B5EF4-FFF2-40B4-BE49-F238E27FC236}">
                <a16:creationId xmlns:a16="http://schemas.microsoft.com/office/drawing/2014/main" id="{C20E4A53-679E-95BC-C071-89EA631FF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34" y="4794885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17" name="79 Rectángulo">
            <a:extLst>
              <a:ext uri="{FF2B5EF4-FFF2-40B4-BE49-F238E27FC236}">
                <a16:creationId xmlns:a16="http://schemas.microsoft.com/office/drawing/2014/main" id="{636A0D6E-F238-5EE3-609F-D110F5B7C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660" y="4929823"/>
            <a:ext cx="17415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Karina Denisse Ayluardo Badillo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 (05-01)</a:t>
            </a:r>
          </a:p>
        </p:txBody>
      </p:sp>
      <p:sp>
        <p:nvSpPr>
          <p:cNvPr id="52" name="object 36">
            <a:extLst>
              <a:ext uri="{FF2B5EF4-FFF2-40B4-BE49-F238E27FC236}">
                <a16:creationId xmlns:a16="http://schemas.microsoft.com/office/drawing/2014/main" id="{6F28EFC9-740C-901A-83CC-3CB3FF41E115}"/>
              </a:ext>
            </a:extLst>
          </p:cNvPr>
          <p:cNvSpPr txBox="1"/>
          <p:nvPr/>
        </p:nvSpPr>
        <p:spPr>
          <a:xfrm>
            <a:off x="1766888" y="985838"/>
            <a:ext cx="3322637" cy="3952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Centro de Talentos y Alto Rendimiento </a:t>
            </a:r>
          </a:p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“Plan de San Luis”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sp>
        <p:nvSpPr>
          <p:cNvPr id="20519" name="Rectangle 12">
            <a:extLst>
              <a:ext uri="{FF2B5EF4-FFF2-40B4-BE49-F238E27FC236}">
                <a16:creationId xmlns:a16="http://schemas.microsoft.com/office/drawing/2014/main" id="{B0079248-CEFE-9B2B-6373-4C6976887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8" y="4781335"/>
            <a:ext cx="1587500" cy="62706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20" name="Rectangle 12">
            <a:extLst>
              <a:ext uri="{FF2B5EF4-FFF2-40B4-BE49-F238E27FC236}">
                <a16:creationId xmlns:a16="http://schemas.microsoft.com/office/drawing/2014/main" id="{933B1EAE-AD76-89C5-7454-C2E394D4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1460499"/>
            <a:ext cx="1587600" cy="504000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21" name="Rectangle 42">
            <a:extLst>
              <a:ext uri="{FF2B5EF4-FFF2-40B4-BE49-F238E27FC236}">
                <a16:creationId xmlns:a16="http://schemas.microsoft.com/office/drawing/2014/main" id="{2B305071-2A82-751A-EA2D-BB9A863A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1595438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20522" name="Rectangle 12">
            <a:extLst>
              <a:ext uri="{FF2B5EF4-FFF2-40B4-BE49-F238E27FC236}">
                <a16:creationId xmlns:a16="http://schemas.microsoft.com/office/drawing/2014/main" id="{2CEEB616-5A1E-703F-D2E0-74E10759B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688" y="6209030"/>
            <a:ext cx="1587500" cy="968917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23" name="Rectangle 42">
            <a:extLst>
              <a:ext uri="{FF2B5EF4-FFF2-40B4-BE49-F238E27FC236}">
                <a16:creationId xmlns:a16="http://schemas.microsoft.com/office/drawing/2014/main" id="{CB8A1C80-6603-D4F6-5859-241FC11C0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810" y="4924862"/>
            <a:ext cx="17509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Edgardo Jiménez Garduño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 (05-04)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Hugo Alejandro Lozano Ramírez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 (05-04)</a:t>
            </a:r>
          </a:p>
        </p:txBody>
      </p:sp>
      <p:sp>
        <p:nvSpPr>
          <p:cNvPr id="20524" name="Rectangle 42">
            <a:extLst>
              <a:ext uri="{FF2B5EF4-FFF2-40B4-BE49-F238E27FC236}">
                <a16:creationId xmlns:a16="http://schemas.microsoft.com/office/drawing/2014/main" id="{465C0FB6-0D62-7C15-7AB1-E6DA14653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449" y="6390005"/>
            <a:ext cx="1690776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Ricardo Alfonso Guillen Contreras </a:t>
            </a:r>
          </a:p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Ignacio Cuevas Castro</a:t>
            </a:r>
          </a:p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</p:txBody>
      </p:sp>
      <p:sp>
        <p:nvSpPr>
          <p:cNvPr id="20526" name="Rectangle 12">
            <a:extLst>
              <a:ext uri="{FF2B5EF4-FFF2-40B4-BE49-F238E27FC236}">
                <a16:creationId xmlns:a16="http://schemas.microsoft.com/office/drawing/2014/main" id="{E0A7471C-5F76-6172-CB4F-31A499359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857" y="4791710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27" name="Rectangle 42">
            <a:extLst>
              <a:ext uri="{FF2B5EF4-FFF2-40B4-BE49-F238E27FC236}">
                <a16:creationId xmlns:a16="http://schemas.microsoft.com/office/drawing/2014/main" id="{03698952-65F8-7AAC-51D1-05BFF365F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7" y="4972761"/>
            <a:ext cx="1455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Brígida Urbina Vallejo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SPINN (05-02)</a:t>
            </a:r>
          </a:p>
        </p:txBody>
      </p:sp>
      <p:sp>
        <p:nvSpPr>
          <p:cNvPr id="20528" name="Rectangle 12">
            <a:extLst>
              <a:ext uri="{FF2B5EF4-FFF2-40B4-BE49-F238E27FC236}">
                <a16:creationId xmlns:a16="http://schemas.microsoft.com/office/drawing/2014/main" id="{F6DDFB15-DB54-D0F2-1FA3-CEE138935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34" y="6882131"/>
            <a:ext cx="1587600" cy="837028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29" name="Rectangle 42">
            <a:extLst>
              <a:ext uri="{FF2B5EF4-FFF2-40B4-BE49-F238E27FC236}">
                <a16:creationId xmlns:a16="http://schemas.microsoft.com/office/drawing/2014/main" id="{439F5E62-FB42-132A-B8FE-4CC784E11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736" y="6994129"/>
            <a:ext cx="169468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Ana María Domínguez González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Erika Hernández Báez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(02-01)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C. Juan Vidales Flores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20532" name="Rectángulo 13317">
            <a:extLst>
              <a:ext uri="{FF2B5EF4-FFF2-40B4-BE49-F238E27FC236}">
                <a16:creationId xmlns:a16="http://schemas.microsoft.com/office/drawing/2014/main" id="{A56D064A-0F4F-24A3-53BD-ABE2BF622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814" y="4773398"/>
            <a:ext cx="108876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</a:t>
            </a:r>
          </a:p>
        </p:txBody>
      </p:sp>
      <p:sp>
        <p:nvSpPr>
          <p:cNvPr id="20533" name="Rectángulo 13318">
            <a:extLst>
              <a:ext uri="{FF2B5EF4-FFF2-40B4-BE49-F238E27FC236}">
                <a16:creationId xmlns:a16="http://schemas.microsoft.com/office/drawing/2014/main" id="{4EDB0669-71E2-CFF7-5502-0C7A354AF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808" y="4791710"/>
            <a:ext cx="125867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</a:t>
            </a:r>
          </a:p>
        </p:txBody>
      </p:sp>
      <p:sp>
        <p:nvSpPr>
          <p:cNvPr id="20534" name="Line 21">
            <a:extLst>
              <a:ext uri="{FF2B5EF4-FFF2-40B4-BE49-F238E27FC236}">
                <a16:creationId xmlns:a16="http://schemas.microsoft.com/office/drawing/2014/main" id="{45EEC3CA-7091-ADAE-A9CE-0F66D3E25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38" y="494484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35" name="Line 21">
            <a:extLst>
              <a:ext uri="{FF2B5EF4-FFF2-40B4-BE49-F238E27FC236}">
                <a16:creationId xmlns:a16="http://schemas.microsoft.com/office/drawing/2014/main" id="{AFD3EEF0-BEB2-3EB0-3C55-FF95521F24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53460" y="4950458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37" name="Line 21">
            <a:extLst>
              <a:ext uri="{FF2B5EF4-FFF2-40B4-BE49-F238E27FC236}">
                <a16:creationId xmlns:a16="http://schemas.microsoft.com/office/drawing/2014/main" id="{905C472D-11D7-38FB-5B1F-E92D7B2F15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88" y="518456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38" name="Rectángulo 13326">
            <a:extLst>
              <a:ext uri="{FF2B5EF4-FFF2-40B4-BE49-F238E27FC236}">
                <a16:creationId xmlns:a16="http://schemas.microsoft.com/office/drawing/2014/main" id="{C5EDA733-2081-2195-8506-FEFAEFBF9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669" y="4782185"/>
            <a:ext cx="96372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SPINN</a:t>
            </a:r>
          </a:p>
        </p:txBody>
      </p:sp>
      <p:sp>
        <p:nvSpPr>
          <p:cNvPr id="20539" name="Line 21">
            <a:extLst>
              <a:ext uri="{FF2B5EF4-FFF2-40B4-BE49-F238E27FC236}">
                <a16:creationId xmlns:a16="http://schemas.microsoft.com/office/drawing/2014/main" id="{9E11664D-9DF6-0B1F-80CC-933ADCA5B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0858" y="4955223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41" name="Rectángulo 13329">
            <a:extLst>
              <a:ext uri="{FF2B5EF4-FFF2-40B4-BE49-F238E27FC236}">
                <a16:creationId xmlns:a16="http://schemas.microsoft.com/office/drawing/2014/main" id="{DF58845A-8E9F-7B18-8AD2-4214EA287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25" y="6220143"/>
            <a:ext cx="1766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  <a:endParaRPr kumimoji="0" lang="es-MX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20542" name="Line 21">
            <a:extLst>
              <a:ext uri="{FF2B5EF4-FFF2-40B4-BE49-F238E27FC236}">
                <a16:creationId xmlns:a16="http://schemas.microsoft.com/office/drawing/2014/main" id="{D82E13A5-A7C3-16CB-F760-4F1A97270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7688" y="6428105"/>
            <a:ext cx="1584325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43" name="Line 21">
            <a:extLst>
              <a:ext uri="{FF2B5EF4-FFF2-40B4-BE49-F238E27FC236}">
                <a16:creationId xmlns:a16="http://schemas.microsoft.com/office/drawing/2014/main" id="{BD9ED4A7-BC86-8CEC-16EC-FAAB5F8FE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0863" y="6774815"/>
            <a:ext cx="1584325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44" name="Rectángulo 13332">
            <a:extLst>
              <a:ext uri="{FF2B5EF4-FFF2-40B4-BE49-F238E27FC236}">
                <a16:creationId xmlns:a16="http://schemas.microsoft.com/office/drawing/2014/main" id="{D81F1E31-FD85-E024-9A49-B0290DDF4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5535" y="6856730"/>
            <a:ext cx="1377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</a:t>
            </a:r>
          </a:p>
        </p:txBody>
      </p:sp>
      <p:sp>
        <p:nvSpPr>
          <p:cNvPr id="20545" name="Line 21">
            <a:extLst>
              <a:ext uri="{FF2B5EF4-FFF2-40B4-BE49-F238E27FC236}">
                <a16:creationId xmlns:a16="http://schemas.microsoft.com/office/drawing/2014/main" id="{407BE087-1C1E-7527-37C4-4D3C32038C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935" y="7032943"/>
            <a:ext cx="1584325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46" name="Line 21">
            <a:extLst>
              <a:ext uri="{FF2B5EF4-FFF2-40B4-BE49-F238E27FC236}">
                <a16:creationId xmlns:a16="http://schemas.microsoft.com/office/drawing/2014/main" id="{48903C17-B3FA-0929-50DF-9CD29FB8E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935" y="7253605"/>
            <a:ext cx="1584325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47" name="Line 21">
            <a:extLst>
              <a:ext uri="{FF2B5EF4-FFF2-40B4-BE49-F238E27FC236}">
                <a16:creationId xmlns:a16="http://schemas.microsoft.com/office/drawing/2014/main" id="{A02276CD-1F4D-5936-1EDD-C2727E980C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935" y="7467918"/>
            <a:ext cx="1584325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0549" name="39 Conector recto">
            <a:extLst>
              <a:ext uri="{FF2B5EF4-FFF2-40B4-BE49-F238E27FC236}">
                <a16:creationId xmlns:a16="http://schemas.microsoft.com/office/drawing/2014/main" id="{0294262D-F57E-627E-9A59-63FDD6AA4C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0113" y="4678998"/>
            <a:ext cx="5076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9" name="Conector recto 13338">
            <a:extLst>
              <a:ext uri="{FF2B5EF4-FFF2-40B4-BE49-F238E27FC236}">
                <a16:creationId xmlns:a16="http://schemas.microsoft.com/office/drawing/2014/main" id="{FAF65F99-338D-18C7-A27E-60F030CB7A97}"/>
              </a:ext>
            </a:extLst>
          </p:cNvPr>
          <p:cNvCxnSpPr/>
          <p:nvPr/>
        </p:nvCxnSpPr>
        <p:spPr>
          <a:xfrm flipH="1">
            <a:off x="3273425" y="5862955"/>
            <a:ext cx="1793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1" name="Rectangle 12">
            <a:extLst>
              <a:ext uri="{FF2B5EF4-FFF2-40B4-BE49-F238E27FC236}">
                <a16:creationId xmlns:a16="http://schemas.microsoft.com/office/drawing/2014/main" id="{571B81D2-E8D3-67D0-6F38-E6ED1ED6E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0" y="5512117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52" name="Line 21">
            <a:extLst>
              <a:ext uri="{FF2B5EF4-FFF2-40B4-BE49-F238E27FC236}">
                <a16:creationId xmlns:a16="http://schemas.microsoft.com/office/drawing/2014/main" id="{3899DB71-7DEF-2619-2842-27F4077F67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2925" y="567880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42" name="79 Rectángulo">
            <a:extLst>
              <a:ext uri="{FF2B5EF4-FFF2-40B4-BE49-F238E27FC236}">
                <a16:creationId xmlns:a16="http://schemas.microsoft.com/office/drawing/2014/main" id="{5CC7CDE4-5397-C125-68E3-042A9D4E5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5694680"/>
            <a:ext cx="15875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Martin Zavala Guerrero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Plomero (04-10)</a:t>
            </a:r>
          </a:p>
        </p:txBody>
      </p:sp>
      <p:sp>
        <p:nvSpPr>
          <p:cNvPr id="20554" name="Rectangle 42">
            <a:extLst>
              <a:ext uri="{FF2B5EF4-FFF2-40B4-BE49-F238E27FC236}">
                <a16:creationId xmlns:a16="http://schemas.microsoft.com/office/drawing/2014/main" id="{1A205AB0-EDC5-C5DB-E95F-C63323B18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1813" y="5501005"/>
            <a:ext cx="15906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Mantenimiento</a:t>
            </a:r>
          </a:p>
        </p:txBody>
      </p:sp>
      <p:sp>
        <p:nvSpPr>
          <p:cNvPr id="20557" name="Rectángulo 13345">
            <a:extLst>
              <a:ext uri="{FF2B5EF4-FFF2-40B4-BE49-F238E27FC236}">
                <a16:creationId xmlns:a16="http://schemas.microsoft.com/office/drawing/2014/main" id="{D4A312E4-928C-9FF9-BC18-A613B0345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385" y="3710620"/>
            <a:ext cx="15986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Francisco Javier Rodríguez Gómora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 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(05-01)</a:t>
            </a:r>
          </a:p>
        </p:txBody>
      </p:sp>
      <p:sp>
        <p:nvSpPr>
          <p:cNvPr id="20558" name="Rectángulo 13346">
            <a:extLst>
              <a:ext uri="{FF2B5EF4-FFF2-40B4-BE49-F238E27FC236}">
                <a16:creationId xmlns:a16="http://schemas.microsoft.com/office/drawing/2014/main" id="{8E22C5A9-97A2-9345-44B6-BF4C38DDC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798" y="3596320"/>
            <a:ext cx="127470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</a:t>
            </a:r>
          </a:p>
        </p:txBody>
      </p:sp>
      <p:sp>
        <p:nvSpPr>
          <p:cNvPr id="20559" name="Line 21">
            <a:extLst>
              <a:ext uri="{FF2B5EF4-FFF2-40B4-BE49-F238E27FC236}">
                <a16:creationId xmlns:a16="http://schemas.microsoft.com/office/drawing/2014/main" id="{B978F538-E635-9356-5C2B-097860D8C2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5322" y="3759178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61" name="Rectangle 42">
            <a:extLst>
              <a:ext uri="{FF2B5EF4-FFF2-40B4-BE49-F238E27FC236}">
                <a16:creationId xmlns:a16="http://schemas.microsoft.com/office/drawing/2014/main" id="{F83E0E67-BFBE-B907-4816-A55D58BE1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50" y="2166938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Administrativa </a:t>
            </a:r>
          </a:p>
        </p:txBody>
      </p:sp>
      <p:sp>
        <p:nvSpPr>
          <p:cNvPr id="20562" name="Text Box 2">
            <a:extLst>
              <a:ext uri="{FF2B5EF4-FFF2-40B4-BE49-F238E27FC236}">
                <a16:creationId xmlns:a16="http://schemas.microsoft.com/office/drawing/2014/main" id="{1E383E67-2ABE-C13A-AB2F-E8E063063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20563" name="CuadroTexto 13352">
            <a:extLst>
              <a:ext uri="{FF2B5EF4-FFF2-40B4-BE49-F238E27FC236}">
                <a16:creationId xmlns:a16="http://schemas.microsoft.com/office/drawing/2014/main" id="{17091543-71E8-9565-4F71-6CAF0CBF9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386" y="3421526"/>
            <a:ext cx="1536476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Emma Carolina Juarez Miranda</a:t>
            </a:r>
          </a:p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de </a:t>
            </a:r>
            <a:r>
              <a:rPr kumimoji="0" lang="pt-BR" altLang="es-E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Director</a:t>
            </a: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(08-07)</a:t>
            </a:r>
          </a:p>
        </p:txBody>
      </p:sp>
      <p:sp>
        <p:nvSpPr>
          <p:cNvPr id="20564" name="Line 21">
            <a:extLst>
              <a:ext uri="{FF2B5EF4-FFF2-40B4-BE49-F238E27FC236}">
                <a16:creationId xmlns:a16="http://schemas.microsoft.com/office/drawing/2014/main" id="{0E208EC2-EAC2-8829-70D5-010E05C3B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3684" y="3386919"/>
            <a:ext cx="162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B8F9592B-F41B-88C9-EA80-4B15943B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700" y="2631407"/>
            <a:ext cx="1587600" cy="504000"/>
          </a:xfrm>
          <a:prstGeom prst="rect">
            <a:avLst/>
          </a:prstGeom>
          <a:solidFill>
            <a:schemeClr val="bg1"/>
          </a:solidFill>
          <a:ln w="3175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07" name="Rectangle 42">
            <a:extLst>
              <a:ext uri="{FF2B5EF4-FFF2-40B4-BE49-F238E27FC236}">
                <a16:creationId xmlns:a16="http://schemas.microsoft.com/office/drawing/2014/main" id="{9F660BEE-7502-4993-1AB3-ACF9C3E03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181" y="2724413"/>
            <a:ext cx="1709738" cy="24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Centro de Talentos y Alto Rendimiento “Plan de San Luis”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CA1B30A2-1D29-C3A6-83E9-47762E629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75" y="3990860"/>
            <a:ext cx="15875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ángulo 1">
            <a:extLst>
              <a:ext uri="{FF2B5EF4-FFF2-40B4-BE49-F238E27FC236}">
                <a16:creationId xmlns:a16="http://schemas.microsoft.com/office/drawing/2014/main" id="{12E1FB8F-CA5D-48C8-D7B3-A1EE48796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006" y="3992447"/>
            <a:ext cx="80342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Recepcionista</a:t>
            </a: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</p:txBody>
      </p:sp>
      <p:sp>
        <p:nvSpPr>
          <p:cNvPr id="6" name="Rectángulo 1">
            <a:extLst>
              <a:ext uri="{FF2B5EF4-FFF2-40B4-BE49-F238E27FC236}">
                <a16:creationId xmlns:a16="http://schemas.microsoft.com/office/drawing/2014/main" id="{F5201EF3-FA1F-826A-4AF8-AB9CB4473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998" y="416389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María Isabel López Báez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Recepcionista  (03-02)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1039D8A0-AC2F-0AA6-E1AA-E3049D063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487" y="5843651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ángulo 13346">
            <a:extLst>
              <a:ext uri="{FF2B5EF4-FFF2-40B4-BE49-F238E27FC236}">
                <a16:creationId xmlns:a16="http://schemas.microsoft.com/office/drawing/2014/main" id="{D13F8F85-E60D-4AFC-6DCD-A0B4A0175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691" y="5800789"/>
            <a:ext cx="159439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Mantenimiento</a:t>
            </a:r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263E22E4-269E-D911-A49A-06AD0ADF8C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49" y="5953189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6A31381-CAF4-6DBC-F91D-A23D9C1C7A63}"/>
              </a:ext>
            </a:extLst>
          </p:cNvPr>
          <p:cNvSpPr txBox="1"/>
          <p:nvPr/>
        </p:nvSpPr>
        <p:spPr>
          <a:xfrm>
            <a:off x="3584128" y="5927726"/>
            <a:ext cx="145459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José Enrique Castro Sánchez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en Mantenimiento Técnico (04-01)</a:t>
            </a:r>
          </a:p>
        </p:txBody>
      </p:sp>
      <p:sp>
        <p:nvSpPr>
          <p:cNvPr id="29" name="Line 21">
            <a:extLst>
              <a:ext uri="{FF2B5EF4-FFF2-40B4-BE49-F238E27FC236}">
                <a16:creationId xmlns:a16="http://schemas.microsoft.com/office/drawing/2014/main" id="{56D8CC28-F22D-F578-17D3-37AAB3D05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32" y="4192502"/>
            <a:ext cx="1592317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6" name="Rectangle 12">
            <a:extLst>
              <a:ext uri="{FF2B5EF4-FFF2-40B4-BE49-F238E27FC236}">
                <a16:creationId xmlns:a16="http://schemas.microsoft.com/office/drawing/2014/main" id="{C20E4A53-679E-95BC-C071-89EA631FF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7046" y="4794885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79 Rectángulo">
            <a:extLst>
              <a:ext uri="{FF2B5EF4-FFF2-40B4-BE49-F238E27FC236}">
                <a16:creationId xmlns:a16="http://schemas.microsoft.com/office/drawing/2014/main" id="{636A0D6E-F238-5EE3-609F-D110F5B7C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349" y="4924152"/>
            <a:ext cx="17388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Jorge Alberto Rojo De La Vega Sayune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Administrativo  (05-01)</a:t>
            </a:r>
          </a:p>
        </p:txBody>
      </p:sp>
      <p:sp>
        <p:nvSpPr>
          <p:cNvPr id="78" name="Rectángulo 13318">
            <a:extLst>
              <a:ext uri="{FF2B5EF4-FFF2-40B4-BE49-F238E27FC236}">
                <a16:creationId xmlns:a16="http://schemas.microsoft.com/office/drawing/2014/main" id="{4EDB0669-71E2-CFF7-5502-0C7A354AF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110" y="4791710"/>
            <a:ext cx="148630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de Estacionamiento</a:t>
            </a:r>
          </a:p>
        </p:txBody>
      </p:sp>
      <p:sp>
        <p:nvSpPr>
          <p:cNvPr id="79" name="Line 21">
            <a:extLst>
              <a:ext uri="{FF2B5EF4-FFF2-40B4-BE49-F238E27FC236}">
                <a16:creationId xmlns:a16="http://schemas.microsoft.com/office/drawing/2014/main" id="{AFD3EEF0-BEB2-3EB0-3C55-FF95521F24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87047" y="4950458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6" name="Line 124">
            <a:extLst>
              <a:ext uri="{FF2B5EF4-FFF2-40B4-BE49-F238E27FC236}">
                <a16:creationId xmlns:a16="http://schemas.microsoft.com/office/drawing/2014/main" id="{D63FF9AD-170E-67C0-E88A-12A2074DDD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302412"/>
            <a:ext cx="671512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Text Box 128">
            <a:extLst>
              <a:ext uri="{FF2B5EF4-FFF2-40B4-BE49-F238E27FC236}">
                <a16:creationId xmlns:a16="http://schemas.microsoft.com/office/drawing/2014/main" id="{D3DC94E0-DDBE-44BB-E93A-64F11A2DF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39 Conector recto">
            <a:extLst>
              <a:ext uri="{FF2B5EF4-FFF2-40B4-BE49-F238E27FC236}">
                <a16:creationId xmlns:a16="http://schemas.microsoft.com/office/drawing/2014/main" id="{0B52402A-5718-1A55-3C06-1B054B5640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94594" y="3670644"/>
            <a:ext cx="0" cy="89061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3" name="39 Conector recto">
            <a:extLst>
              <a:ext uri="{FF2B5EF4-FFF2-40B4-BE49-F238E27FC236}">
                <a16:creationId xmlns:a16="http://schemas.microsoft.com/office/drawing/2014/main" id="{4BD45E0B-CC2D-081A-0A94-2D60283012E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27413" y="1528763"/>
            <a:ext cx="0" cy="21399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06" name="Imagen 9">
            <a:extLst>
              <a:ext uri="{FF2B5EF4-FFF2-40B4-BE49-F238E27FC236}">
                <a16:creationId xmlns:a16="http://schemas.microsoft.com/office/drawing/2014/main" id="{82535D68-8997-6120-A70A-A7E5ED665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2">
            <a:extLst>
              <a:ext uri="{FF2B5EF4-FFF2-40B4-BE49-F238E27FC236}">
                <a16:creationId xmlns:a16="http://schemas.microsoft.com/office/drawing/2014/main" id="{76D1CEB3-732F-0A02-195F-4FA04CDB6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21508" name="Line 42">
            <a:extLst>
              <a:ext uri="{FF2B5EF4-FFF2-40B4-BE49-F238E27FC236}">
                <a16:creationId xmlns:a16="http://schemas.microsoft.com/office/drawing/2014/main" id="{A9C2B981-6C16-5E8F-9853-47DA530F53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12" name="Text Box 123">
            <a:extLst>
              <a:ext uri="{FF2B5EF4-FFF2-40B4-BE49-F238E27FC236}">
                <a16:creationId xmlns:a16="http://schemas.microsoft.com/office/drawing/2014/main" id="{BE5D5284-650C-966B-B9A8-0765524A1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478" y="8091488"/>
            <a:ext cx="1885453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05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02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07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13" name="Line 125">
            <a:extLst>
              <a:ext uri="{FF2B5EF4-FFF2-40B4-BE49-F238E27FC236}">
                <a16:creationId xmlns:a16="http://schemas.microsoft.com/office/drawing/2014/main" id="{E91B7A29-73A1-B663-9E8A-06C99D767A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8" y="820102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15" name="Line 131">
            <a:extLst>
              <a:ext uri="{FF2B5EF4-FFF2-40B4-BE49-F238E27FC236}">
                <a16:creationId xmlns:a16="http://schemas.microsoft.com/office/drawing/2014/main" id="{D0E8C257-5C97-458C-C0A5-FD520F1FCC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2463" y="8313039"/>
            <a:ext cx="671512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18" name="Rectangle 12">
            <a:extLst>
              <a:ext uri="{FF2B5EF4-FFF2-40B4-BE49-F238E27FC236}">
                <a16:creationId xmlns:a16="http://schemas.microsoft.com/office/drawing/2014/main" id="{A61643A0-A9D7-FB57-75A8-7576694BB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483" y="4449192"/>
            <a:ext cx="1635125" cy="7803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21" name="Line 21">
            <a:extLst>
              <a:ext uri="{FF2B5EF4-FFF2-40B4-BE49-F238E27FC236}">
                <a16:creationId xmlns:a16="http://schemas.microsoft.com/office/drawing/2014/main" id="{D185CEEB-64EE-D3BC-C01F-98FD23E59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8856" y="3382342"/>
            <a:ext cx="84541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22" name="Line 21">
            <a:extLst>
              <a:ext uri="{FF2B5EF4-FFF2-40B4-BE49-F238E27FC236}">
                <a16:creationId xmlns:a16="http://schemas.microsoft.com/office/drawing/2014/main" id="{E06D1008-8392-61A3-FFE2-C0ECA7E96E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78100" y="2873781"/>
            <a:ext cx="8493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24" name="Rectangle 12">
            <a:extLst>
              <a:ext uri="{FF2B5EF4-FFF2-40B4-BE49-F238E27FC236}">
                <a16:creationId xmlns:a16="http://schemas.microsoft.com/office/drawing/2014/main" id="{42FEE70D-C11D-989A-0919-4A723E1C1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340" y="2983690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1525" name="39 Conector recto">
            <a:extLst>
              <a:ext uri="{FF2B5EF4-FFF2-40B4-BE49-F238E27FC236}">
                <a16:creationId xmlns:a16="http://schemas.microsoft.com/office/drawing/2014/main" id="{EB5F8359-C1AE-115F-3BE0-1E46884A3C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9659" y="3668713"/>
            <a:ext cx="518281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33" name="Rectangle 12">
            <a:extLst>
              <a:ext uri="{FF2B5EF4-FFF2-40B4-BE49-F238E27FC236}">
                <a16:creationId xmlns:a16="http://schemas.microsoft.com/office/drawing/2014/main" id="{C4808E0D-F272-72FA-62C2-14F7201E7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360" y="2533035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34" name="Rectangle 42">
            <a:extLst>
              <a:ext uri="{FF2B5EF4-FFF2-40B4-BE49-F238E27FC236}">
                <a16:creationId xmlns:a16="http://schemas.microsoft.com/office/drawing/2014/main" id="{2E11AF31-6EA0-4155-F5CF-A954281BA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894" y="2539548"/>
            <a:ext cx="1422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Apoyo Administrativo</a:t>
            </a:r>
          </a:p>
        </p:txBody>
      </p:sp>
      <p:sp>
        <p:nvSpPr>
          <p:cNvPr id="21535" name="Line 21">
            <a:extLst>
              <a:ext uri="{FF2B5EF4-FFF2-40B4-BE49-F238E27FC236}">
                <a16:creationId xmlns:a16="http://schemas.microsoft.com/office/drawing/2014/main" id="{02218576-D572-9FFA-C086-88C1026E4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7814" y="2720598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36" name="79 Rectángulo">
            <a:extLst>
              <a:ext uri="{FF2B5EF4-FFF2-40B4-BE49-F238E27FC236}">
                <a16:creationId xmlns:a16="http://schemas.microsoft.com/office/drawing/2014/main" id="{1C11D7F5-58BD-1063-9F80-A12FA9C2E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502" y="2717423"/>
            <a:ext cx="15240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Antonio Saucedo Rodríguez</a:t>
            </a:r>
          </a:p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Técnico Especializado (07-10</a:t>
            </a:r>
            <a:r>
              <a:rPr kumimoji="0" lang="es-MX" altLang="es-ES" sz="7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8" name="object 36">
            <a:extLst>
              <a:ext uri="{FF2B5EF4-FFF2-40B4-BE49-F238E27FC236}">
                <a16:creationId xmlns:a16="http://schemas.microsoft.com/office/drawing/2014/main" id="{A92B1223-9AC8-E0B8-6FD1-9D5ABAAFB5F1}"/>
              </a:ext>
            </a:extLst>
          </p:cNvPr>
          <p:cNvSpPr txBox="1"/>
          <p:nvPr/>
        </p:nvSpPr>
        <p:spPr>
          <a:xfrm>
            <a:off x="1755775" y="641351"/>
            <a:ext cx="3322638" cy="1968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Unidad Deportiva Satélite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B2402B6A-F9D2-EFC5-9F0E-290744ED2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1749077"/>
            <a:ext cx="1587600" cy="468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41" name="Rectangle 42">
            <a:extLst>
              <a:ext uri="{FF2B5EF4-FFF2-40B4-BE49-F238E27FC236}">
                <a16:creationId xmlns:a16="http://schemas.microsoft.com/office/drawing/2014/main" id="{E3641E76-5B33-8A91-79D1-17ABD760C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422" y="1872844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Subdirección Administrativa</a:t>
            </a:r>
          </a:p>
        </p:txBody>
      </p:sp>
      <p:sp>
        <p:nvSpPr>
          <p:cNvPr id="21542" name="Rectangle 12">
            <a:extLst>
              <a:ext uri="{FF2B5EF4-FFF2-40B4-BE49-F238E27FC236}">
                <a16:creationId xmlns:a16="http://schemas.microsoft.com/office/drawing/2014/main" id="{D5F134BB-C6D7-8687-600C-FFE693265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775" y="1180843"/>
            <a:ext cx="1587600" cy="468000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43" name="Rectangle 42">
            <a:extLst>
              <a:ext uri="{FF2B5EF4-FFF2-40B4-BE49-F238E27FC236}">
                <a16:creationId xmlns:a16="http://schemas.microsoft.com/office/drawing/2014/main" id="{5B32BA8E-5F2D-26A2-87BB-1F8D1392F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1444" y="1244600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21545" name="Rectangle 42">
            <a:extLst>
              <a:ext uri="{FF2B5EF4-FFF2-40B4-BE49-F238E27FC236}">
                <a16:creationId xmlns:a16="http://schemas.microsoft.com/office/drawing/2014/main" id="{C4A0117D-E70E-0C6D-1809-0B576C7BD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981" y="4452866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</a:p>
        </p:txBody>
      </p:sp>
      <p:sp>
        <p:nvSpPr>
          <p:cNvPr id="21546" name="Line 21">
            <a:extLst>
              <a:ext uri="{FF2B5EF4-FFF2-40B4-BE49-F238E27FC236}">
                <a16:creationId xmlns:a16="http://schemas.microsoft.com/office/drawing/2014/main" id="{D374281E-3CCB-7F01-F996-CDB4FD274E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8308" y="4641278"/>
            <a:ext cx="1656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47" name="79 Rectángulo">
            <a:extLst>
              <a:ext uri="{FF2B5EF4-FFF2-40B4-BE49-F238E27FC236}">
                <a16:creationId xmlns:a16="http://schemas.microsoft.com/office/drawing/2014/main" id="{21DFA937-0593-CA39-3D19-A06BB5A2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788" y="4652062"/>
            <a:ext cx="1866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Tomasa Alvarado García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</a:t>
            </a: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21550" name="Line 21">
            <a:extLst>
              <a:ext uri="{FF2B5EF4-FFF2-40B4-BE49-F238E27FC236}">
                <a16:creationId xmlns:a16="http://schemas.microsoft.com/office/drawing/2014/main" id="{94756098-494A-E01A-7B68-C574C111A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1483" y="4934580"/>
            <a:ext cx="1656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54" name="79 Rectángulo">
            <a:extLst>
              <a:ext uri="{FF2B5EF4-FFF2-40B4-BE49-F238E27FC236}">
                <a16:creationId xmlns:a16="http://schemas.microsoft.com/office/drawing/2014/main" id="{1BAAE7C0-E1C5-FC60-946B-429B37D44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411" y="4937505"/>
            <a:ext cx="16875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Rafael Ibarra Fraga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(02-07)</a:t>
            </a:r>
          </a:p>
        </p:txBody>
      </p:sp>
      <p:sp>
        <p:nvSpPr>
          <p:cNvPr id="21555" name="79 Rectángulo">
            <a:extLst>
              <a:ext uri="{FF2B5EF4-FFF2-40B4-BE49-F238E27FC236}">
                <a16:creationId xmlns:a16="http://schemas.microsoft.com/office/drawing/2014/main" id="{DA45955C-1707-F87F-176F-18BB9B992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7650163"/>
            <a:ext cx="1587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56" name="Rectangle 42">
            <a:extLst>
              <a:ext uri="{FF2B5EF4-FFF2-40B4-BE49-F238E27FC236}">
                <a16:creationId xmlns:a16="http://schemas.microsoft.com/office/drawing/2014/main" id="{0395395A-F303-5229-8DF2-BB8C95DFE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3022" y="3141379"/>
            <a:ext cx="1581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Nancy Elizabeth Rico Alvarado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 (05-01) </a:t>
            </a:r>
          </a:p>
        </p:txBody>
      </p:sp>
      <p:sp>
        <p:nvSpPr>
          <p:cNvPr id="21557" name="Rectángulo 82">
            <a:extLst>
              <a:ext uri="{FF2B5EF4-FFF2-40B4-BE49-F238E27FC236}">
                <a16:creationId xmlns:a16="http://schemas.microsoft.com/office/drawing/2014/main" id="{998643C8-3673-F85F-F430-69623AD8A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3393" y="3024431"/>
            <a:ext cx="1274709" cy="17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</a:t>
            </a:r>
          </a:p>
        </p:txBody>
      </p:sp>
      <p:sp>
        <p:nvSpPr>
          <p:cNvPr id="21558" name="Line 21">
            <a:extLst>
              <a:ext uri="{FF2B5EF4-FFF2-40B4-BE49-F238E27FC236}">
                <a16:creationId xmlns:a16="http://schemas.microsoft.com/office/drawing/2014/main" id="{1F9E4FB0-5587-1C24-17D1-3088C2344E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75404" y="3155686"/>
            <a:ext cx="1620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59" name="Rectangle 12">
            <a:extLst>
              <a:ext uri="{FF2B5EF4-FFF2-40B4-BE49-F238E27FC236}">
                <a16:creationId xmlns:a16="http://schemas.microsoft.com/office/drawing/2014/main" id="{3317F907-6E4F-8E66-E7A9-402B9CE9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643" y="4258349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60" name="Line 21">
            <a:extLst>
              <a:ext uri="{FF2B5EF4-FFF2-40B4-BE49-F238E27FC236}">
                <a16:creationId xmlns:a16="http://schemas.microsoft.com/office/drawing/2014/main" id="{B9DB8AF7-BFBC-973E-4897-3546C51F5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9766" y="4407273"/>
            <a:ext cx="15890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25" name="79 Rectángulo">
            <a:extLst>
              <a:ext uri="{FF2B5EF4-FFF2-40B4-BE49-F238E27FC236}">
                <a16:creationId xmlns:a16="http://schemas.microsoft.com/office/drawing/2014/main" id="{51CC45A5-3C22-83E1-C158-176B2D3AD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291" y="4407273"/>
            <a:ext cx="1614487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José Isabel Azcona Pérez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Velador (03-12)</a:t>
            </a:r>
          </a:p>
        </p:txBody>
      </p:sp>
      <p:sp>
        <p:nvSpPr>
          <p:cNvPr id="21562" name="Rectangle 42">
            <a:extLst>
              <a:ext uri="{FF2B5EF4-FFF2-40B4-BE49-F238E27FC236}">
                <a16:creationId xmlns:a16="http://schemas.microsoft.com/office/drawing/2014/main" id="{404DBAF6-657F-ABF2-44A8-BBD7E108D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766" y="4232648"/>
            <a:ext cx="16176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Velador</a:t>
            </a:r>
          </a:p>
        </p:txBody>
      </p:sp>
      <p:cxnSp>
        <p:nvCxnSpPr>
          <p:cNvPr id="21567" name="39 Conector recto">
            <a:extLst>
              <a:ext uri="{FF2B5EF4-FFF2-40B4-BE49-F238E27FC236}">
                <a16:creationId xmlns:a16="http://schemas.microsoft.com/office/drawing/2014/main" id="{0B52402A-5718-1A55-3C06-1B054B5640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89659" y="3661118"/>
            <a:ext cx="0" cy="597231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9" name="Rectangle 12">
            <a:extLst>
              <a:ext uri="{FF2B5EF4-FFF2-40B4-BE49-F238E27FC236}">
                <a16:creationId xmlns:a16="http://schemas.microsoft.com/office/drawing/2014/main" id="{7DDB0DF6-B8A0-955C-5F0E-A90C5BB4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7" y="384413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30" name="Rectangle 42">
            <a:extLst>
              <a:ext uri="{FF2B5EF4-FFF2-40B4-BE49-F238E27FC236}">
                <a16:creationId xmlns:a16="http://schemas.microsoft.com/office/drawing/2014/main" id="{AAEF2508-C71F-6A09-44B9-D66E91C5F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18" y="3808491"/>
            <a:ext cx="1689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</a:t>
            </a:r>
          </a:p>
          <a:p>
            <a:pPr marL="0" marR="0" lvl="0" indent="0" algn="ctr" defTabSz="457200" rtl="0" eaLnBrk="1" fontAlgn="base" latinLnBrk="0" hangingPunct="1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Administrativo y Operativo</a:t>
            </a:r>
          </a:p>
        </p:txBody>
      </p:sp>
      <p:sp>
        <p:nvSpPr>
          <p:cNvPr id="21531" name="Line 21">
            <a:extLst>
              <a:ext uri="{FF2B5EF4-FFF2-40B4-BE49-F238E27FC236}">
                <a16:creationId xmlns:a16="http://schemas.microsoft.com/office/drawing/2014/main" id="{36F37AC1-599C-69B2-ED92-754CB9101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862" y="4040389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32" name="79 Rectángulo">
            <a:extLst>
              <a:ext uri="{FF2B5EF4-FFF2-40B4-BE49-F238E27FC236}">
                <a16:creationId xmlns:a16="http://schemas.microsoft.com/office/drawing/2014/main" id="{C855F9FD-F9C8-D1D6-ED0A-DA7E17B44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43" y="3998479"/>
            <a:ext cx="1697037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Santiago de Jesús Flores Arriaga</a:t>
            </a:r>
          </a:p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Jefe de Sección (10-04)</a:t>
            </a:r>
          </a:p>
        </p:txBody>
      </p:sp>
      <p:cxnSp>
        <p:nvCxnSpPr>
          <p:cNvPr id="62" name="39 Conector recto">
            <a:extLst>
              <a:ext uri="{FF2B5EF4-FFF2-40B4-BE49-F238E27FC236}">
                <a16:creationId xmlns:a16="http://schemas.microsoft.com/office/drawing/2014/main" id="{0B52402A-5718-1A55-3C06-1B054B5640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478244" y="3670643"/>
            <a:ext cx="0" cy="597231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39 Conector recto">
            <a:extLst>
              <a:ext uri="{FF2B5EF4-FFF2-40B4-BE49-F238E27FC236}">
                <a16:creationId xmlns:a16="http://schemas.microsoft.com/office/drawing/2014/main" id="{0B52402A-5718-1A55-3C06-1B054B5640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72471" y="3670644"/>
            <a:ext cx="0" cy="105570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2">
            <a:extLst>
              <a:ext uri="{FF2B5EF4-FFF2-40B4-BE49-F238E27FC236}">
                <a16:creationId xmlns:a16="http://schemas.microsoft.com/office/drawing/2014/main" id="{2FB56859-F10B-53CE-26FD-F3E7F38C3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882" y="4651557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2">
            <a:extLst>
              <a:ext uri="{FF2B5EF4-FFF2-40B4-BE49-F238E27FC236}">
                <a16:creationId xmlns:a16="http://schemas.microsoft.com/office/drawing/2014/main" id="{ECB8EC76-9B10-5B01-01B6-D90A1489B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2365" y="4824278"/>
            <a:ext cx="16811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María Graciela Camarillo Juache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</p:txBody>
      </p:sp>
      <p:sp>
        <p:nvSpPr>
          <p:cNvPr id="4" name="Rectángulo 13332">
            <a:extLst>
              <a:ext uri="{FF2B5EF4-FFF2-40B4-BE49-F238E27FC236}">
                <a16:creationId xmlns:a16="http://schemas.microsoft.com/office/drawing/2014/main" id="{347EC54D-27AE-917D-FDAC-BE36566A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6510" y="4615235"/>
            <a:ext cx="1377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</a:t>
            </a:r>
          </a:p>
        </p:txBody>
      </p:sp>
      <p:sp>
        <p:nvSpPr>
          <p:cNvPr id="10" name="Line 21">
            <a:extLst>
              <a:ext uri="{FF2B5EF4-FFF2-40B4-BE49-F238E27FC236}">
                <a16:creationId xmlns:a16="http://schemas.microsoft.com/office/drawing/2014/main" id="{E716CF12-7A4B-56BE-B4DB-977A0B8B4B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4439" y="4816340"/>
            <a:ext cx="15890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128">
            <a:extLst>
              <a:ext uri="{FF2B5EF4-FFF2-40B4-BE49-F238E27FC236}">
                <a16:creationId xmlns:a16="http://schemas.microsoft.com/office/drawing/2014/main" id="{6DFED03F-F3C5-61E9-4856-B635BB453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n 9">
            <a:extLst>
              <a:ext uri="{FF2B5EF4-FFF2-40B4-BE49-F238E27FC236}">
                <a16:creationId xmlns:a16="http://schemas.microsoft.com/office/drawing/2014/main" id="{6204D0A0-1324-81FD-C427-E06BFA7DD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2">
            <a:extLst>
              <a:ext uri="{FF2B5EF4-FFF2-40B4-BE49-F238E27FC236}">
                <a16:creationId xmlns:a16="http://schemas.microsoft.com/office/drawing/2014/main" id="{CB0B9BED-7F70-5EC7-D1A7-DDBD6412E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22532" name="Line 42">
            <a:extLst>
              <a:ext uri="{FF2B5EF4-FFF2-40B4-BE49-F238E27FC236}">
                <a16:creationId xmlns:a16="http://schemas.microsoft.com/office/drawing/2014/main" id="{EFC2F49C-10BA-8D53-B695-E94935353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536" name="Text Box 123">
            <a:extLst>
              <a:ext uri="{FF2B5EF4-FFF2-40B4-BE49-F238E27FC236}">
                <a16:creationId xmlns:a16="http://schemas.microsoft.com/office/drawing/2014/main" id="{B767F211-7A42-D5B7-BFDB-AD4DBF8E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7323" y="8092440"/>
            <a:ext cx="1877437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Contrato por Tiempo 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02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37" name="Line 125">
            <a:extLst>
              <a:ext uri="{FF2B5EF4-FFF2-40B4-BE49-F238E27FC236}">
                <a16:creationId xmlns:a16="http://schemas.microsoft.com/office/drawing/2014/main" id="{F0EFAB6D-89C6-A461-9A41-6350AAF11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2643" y="8181975"/>
            <a:ext cx="665162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539" name="Line 131">
            <a:extLst>
              <a:ext uri="{FF2B5EF4-FFF2-40B4-BE49-F238E27FC236}">
                <a16:creationId xmlns:a16="http://schemas.microsoft.com/office/drawing/2014/main" id="{442A3CB8-6486-C6D5-B75A-9D00EE7553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300085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2541" name="39 Conector recto">
            <a:extLst>
              <a:ext uri="{FF2B5EF4-FFF2-40B4-BE49-F238E27FC236}">
                <a16:creationId xmlns:a16="http://schemas.microsoft.com/office/drawing/2014/main" id="{DC011400-AFB3-D360-59EA-550442FED6D1}"/>
              </a:ext>
            </a:extLst>
          </p:cNvPr>
          <p:cNvCxnSpPr>
            <a:cxnSpLocks noChangeShapeType="1"/>
            <a:stCxn id="2" idx="2"/>
          </p:cNvCxnSpPr>
          <p:nvPr/>
        </p:nvCxnSpPr>
        <p:spPr bwMode="auto">
          <a:xfrm flipV="1">
            <a:off x="3427413" y="1322388"/>
            <a:ext cx="0" cy="224778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12">
            <a:extLst>
              <a:ext uri="{FF2B5EF4-FFF2-40B4-BE49-F238E27FC236}">
                <a16:creationId xmlns:a16="http://schemas.microsoft.com/office/drawing/2014/main" id="{BF478965-DBCB-10BD-68C3-933AE7D44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2441575"/>
            <a:ext cx="1587500" cy="466725"/>
          </a:xfrm>
          <a:prstGeom prst="rect">
            <a:avLst/>
          </a:prstGeom>
          <a:solidFill>
            <a:schemeClr val="bg1"/>
          </a:solidFill>
          <a:ln w="3175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auto" latinLnBrk="0" hangingPunct="1">
              <a:lnSpc>
                <a:spcPts val="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auto" latinLnBrk="0" hangingPunct="1">
              <a:lnSpc>
                <a:spcPts val="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auto" latinLnBrk="0" hangingPunct="1">
              <a:lnSpc>
                <a:spcPts val="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auto" latinLnBrk="0" hangingPunct="1">
              <a:lnSpc>
                <a:spcPts val="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43" name="Rectangle 42">
            <a:extLst>
              <a:ext uri="{FF2B5EF4-FFF2-40B4-BE49-F238E27FC236}">
                <a16:creationId xmlns:a16="http://schemas.microsoft.com/office/drawing/2014/main" id="{340E40BA-AD08-AF0D-2A68-11D44DAB2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574925"/>
            <a:ext cx="18478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Montecillo</a:t>
            </a:r>
          </a:p>
        </p:txBody>
      </p:sp>
      <p:sp>
        <p:nvSpPr>
          <p:cNvPr id="25" name="object 36">
            <a:extLst>
              <a:ext uri="{FF2B5EF4-FFF2-40B4-BE49-F238E27FC236}">
                <a16:creationId xmlns:a16="http://schemas.microsoft.com/office/drawing/2014/main" id="{5C34A8B6-6A4D-0B56-D910-605F425E7F6F}"/>
              </a:ext>
            </a:extLst>
          </p:cNvPr>
          <p:cNvSpPr txBox="1"/>
          <p:nvPr/>
        </p:nvSpPr>
        <p:spPr>
          <a:xfrm>
            <a:off x="1758950" y="862013"/>
            <a:ext cx="3322638" cy="1968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Unidad Deportiva Montecillo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sp>
        <p:nvSpPr>
          <p:cNvPr id="22545" name="Rectangle 12">
            <a:extLst>
              <a:ext uri="{FF2B5EF4-FFF2-40B4-BE49-F238E27FC236}">
                <a16:creationId xmlns:a16="http://schemas.microsoft.com/office/drawing/2014/main" id="{8C4D0ABA-3131-B183-3F41-A99BFA5B0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1255713"/>
            <a:ext cx="1587500" cy="46672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46" name="Rectangle 42">
            <a:extLst>
              <a:ext uri="{FF2B5EF4-FFF2-40B4-BE49-F238E27FC236}">
                <a16:creationId xmlns:a16="http://schemas.microsoft.com/office/drawing/2014/main" id="{5F0F5467-A858-4019-F09C-C44346703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5" y="1389063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40" name="Rectangle 12">
            <a:extLst>
              <a:ext uri="{FF2B5EF4-FFF2-40B4-BE49-F238E27FC236}">
                <a16:creationId xmlns:a16="http://schemas.microsoft.com/office/drawing/2014/main" id="{6022E5C1-918A-9A00-5F51-93C1E20A6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1857375"/>
            <a:ext cx="1587500" cy="468313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56" name="Rectangle 42">
            <a:extLst>
              <a:ext uri="{FF2B5EF4-FFF2-40B4-BE49-F238E27FC236}">
                <a16:creationId xmlns:a16="http://schemas.microsoft.com/office/drawing/2014/main" id="{44FC5CE3-0FA9-3E09-780D-479092847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0" y="1985963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Administrativa </a:t>
            </a: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6037898A-969C-8752-4907-BB0002782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3103451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79 Rectángulo">
            <a:extLst>
              <a:ext uri="{FF2B5EF4-FFF2-40B4-BE49-F238E27FC236}">
                <a16:creationId xmlns:a16="http://schemas.microsoft.com/office/drawing/2014/main" id="{501E103A-1EFD-DC5E-BDB6-6582B6A2B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998" y="3238881"/>
            <a:ext cx="1889125" cy="354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Héctor Llamas Guzmán </a:t>
            </a:r>
          </a:p>
          <a:p>
            <a:pPr marL="0" marR="0" lvl="0" indent="0" algn="ctr" defTabSz="4572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Auxiliar de Mantenimiento y </a:t>
            </a:r>
          </a:p>
          <a:p>
            <a:pPr marL="0" marR="0" lvl="0" indent="0" algn="ctr" defTabSz="457200" rtl="0" eaLnBrk="0" fontAlgn="base" latinLnBrk="0" hangingPunct="0">
              <a:lnSpc>
                <a:spcPts val="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Logística (03-01)</a:t>
            </a:r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007D94A1-3D22-D355-8A38-60BC1739A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360" y="3089656"/>
            <a:ext cx="16176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</a:p>
        </p:txBody>
      </p:sp>
      <p:sp>
        <p:nvSpPr>
          <p:cNvPr id="5" name="Line 21">
            <a:extLst>
              <a:ext uri="{FF2B5EF4-FFF2-40B4-BE49-F238E27FC236}">
                <a16:creationId xmlns:a16="http://schemas.microsoft.com/office/drawing/2014/main" id="{8A39EEB4-8ECC-8B42-E428-7E8367DE4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663" y="3270230"/>
            <a:ext cx="1587500" cy="1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Text Box 128">
            <a:extLst>
              <a:ext uri="{FF2B5EF4-FFF2-40B4-BE49-F238E27FC236}">
                <a16:creationId xmlns:a16="http://schemas.microsoft.com/office/drawing/2014/main" id="{6F55C1C5-5A9D-52C6-59F6-C0549F5A6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Conector recto 85"/>
          <p:cNvCxnSpPr/>
          <p:nvPr/>
        </p:nvCxnSpPr>
        <p:spPr bwMode="auto">
          <a:xfrm flipH="1">
            <a:off x="2554288" y="2976088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Conector recto 84"/>
          <p:cNvCxnSpPr/>
          <p:nvPr/>
        </p:nvCxnSpPr>
        <p:spPr bwMode="auto">
          <a:xfrm flipH="1">
            <a:off x="4316413" y="2976088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568" name="39 Conector recto">
            <a:extLst>
              <a:ext uri="{FF2B5EF4-FFF2-40B4-BE49-F238E27FC236}">
                <a16:creationId xmlns:a16="http://schemas.microsoft.com/office/drawing/2014/main" id="{63D0BA12-74DF-53FB-7169-CE695FC5423B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433763" y="1270000"/>
            <a:ext cx="0" cy="445516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D1465D2-874B-7178-C574-76BC7E260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2322673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ABC167C8-1BB5-8D4C-751D-2D8F59B93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1746332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557" name="Imagen 9">
            <a:extLst>
              <a:ext uri="{FF2B5EF4-FFF2-40B4-BE49-F238E27FC236}">
                <a16:creationId xmlns:a16="http://schemas.microsoft.com/office/drawing/2014/main" id="{4CBED277-D22E-51CB-79FE-193DD52C9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2">
            <a:extLst>
              <a:ext uri="{FF2B5EF4-FFF2-40B4-BE49-F238E27FC236}">
                <a16:creationId xmlns:a16="http://schemas.microsoft.com/office/drawing/2014/main" id="{7B7CA7D7-C8EB-F15F-17E4-2EEC68B9F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23559" name="Line 42">
            <a:extLst>
              <a:ext uri="{FF2B5EF4-FFF2-40B4-BE49-F238E27FC236}">
                <a16:creationId xmlns:a16="http://schemas.microsoft.com/office/drawing/2014/main" id="{9EAFA2E7-1D16-3F0B-BC59-6F0471461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63" name="Text Box 123">
            <a:extLst>
              <a:ext uri="{FF2B5EF4-FFF2-40B4-BE49-F238E27FC236}">
                <a16:creationId xmlns:a16="http://schemas.microsoft.com/office/drawing/2014/main" id="{476CE901-9B5B-CBF7-5F63-90422729A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76" y="8088754"/>
            <a:ext cx="1891865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05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07 Contrato por Tiempo Indeterminado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06 Contrato por Tiempo Determinado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18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64" name="Line 125">
            <a:extLst>
              <a:ext uri="{FF2B5EF4-FFF2-40B4-BE49-F238E27FC236}">
                <a16:creationId xmlns:a16="http://schemas.microsoft.com/office/drawing/2014/main" id="{37034998-4BD2-BF37-A86A-043628A8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9721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Line 131">
            <a:extLst>
              <a:ext uri="{FF2B5EF4-FFF2-40B4-BE49-F238E27FC236}">
                <a16:creationId xmlns:a16="http://schemas.microsoft.com/office/drawing/2014/main" id="{338EF8C1-4F39-52AB-C0CA-FCFB7E878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312785"/>
            <a:ext cx="671512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66" name="Line 131">
            <a:extLst>
              <a:ext uri="{FF2B5EF4-FFF2-40B4-BE49-F238E27FC236}">
                <a16:creationId xmlns:a16="http://schemas.microsoft.com/office/drawing/2014/main" id="{4F3D6830-EC1B-8485-783F-DF44EDC6DD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37245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3571" name="39 Conector recto">
            <a:extLst>
              <a:ext uri="{FF2B5EF4-FFF2-40B4-BE49-F238E27FC236}">
                <a16:creationId xmlns:a16="http://schemas.microsoft.com/office/drawing/2014/main" id="{DDD63634-B690-3567-5CA5-C151CAFEFD7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6655" y="2974669"/>
            <a:ext cx="5184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object 36">
            <a:extLst>
              <a:ext uri="{FF2B5EF4-FFF2-40B4-BE49-F238E27FC236}">
                <a16:creationId xmlns:a16="http://schemas.microsoft.com/office/drawing/2014/main" id="{8BCF057E-13B2-26DB-1FD7-7CDC750BA9C3}"/>
              </a:ext>
            </a:extLst>
          </p:cNvPr>
          <p:cNvSpPr txBox="1"/>
          <p:nvPr/>
        </p:nvSpPr>
        <p:spPr>
          <a:xfrm>
            <a:off x="1766888" y="871538"/>
            <a:ext cx="3322637" cy="1968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Unidad Deportiva “José López Portillo”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sp>
        <p:nvSpPr>
          <p:cNvPr id="23615" name="Rectangle 12">
            <a:extLst>
              <a:ext uri="{FF2B5EF4-FFF2-40B4-BE49-F238E27FC236}">
                <a16:creationId xmlns:a16="http://schemas.microsoft.com/office/drawing/2014/main" id="{0BC3D33B-BC32-9D57-9A5E-F083227FC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118903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16" name="Rectangle 42">
            <a:extLst>
              <a:ext uri="{FF2B5EF4-FFF2-40B4-BE49-F238E27FC236}">
                <a16:creationId xmlns:a16="http://schemas.microsoft.com/office/drawing/2014/main" id="{3F4B8CAC-8E60-FB6F-DA0C-2CD27B688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1277938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23618" name="Rectángulo 13328">
            <a:extLst>
              <a:ext uri="{FF2B5EF4-FFF2-40B4-BE49-F238E27FC236}">
                <a16:creationId xmlns:a16="http://schemas.microsoft.com/office/drawing/2014/main" id="{0795F9A9-5767-4021-7E61-F984C6C29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2370640"/>
            <a:ext cx="109855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Unidad Deportiva </a:t>
            </a:r>
          </a:p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“José López Portillo”</a:t>
            </a:r>
          </a:p>
        </p:txBody>
      </p:sp>
      <p:sp>
        <p:nvSpPr>
          <p:cNvPr id="23620" name="Rectangle 12">
            <a:extLst>
              <a:ext uri="{FF2B5EF4-FFF2-40B4-BE49-F238E27FC236}">
                <a16:creationId xmlns:a16="http://schemas.microsoft.com/office/drawing/2014/main" id="{B60F7948-3C82-57E0-BB85-B4205016C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558" y="355607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21" name="Rectangle 42">
            <a:extLst>
              <a:ext uri="{FF2B5EF4-FFF2-40B4-BE49-F238E27FC236}">
                <a16:creationId xmlns:a16="http://schemas.microsoft.com/office/drawing/2014/main" id="{946E1027-5D33-5952-E4E2-411897F1B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230" y="3703529"/>
            <a:ext cx="1697832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Ana Gabriela Montejano Rivera </a:t>
            </a: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</a:t>
            </a: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(05-01)</a:t>
            </a:r>
          </a:p>
        </p:txBody>
      </p:sp>
      <p:sp>
        <p:nvSpPr>
          <p:cNvPr id="23622" name="Rectángulo 13332">
            <a:extLst>
              <a:ext uri="{FF2B5EF4-FFF2-40B4-BE49-F238E27FC236}">
                <a16:creationId xmlns:a16="http://schemas.microsoft.com/office/drawing/2014/main" id="{D7CA2C78-EFA7-9BD6-C0A0-5F5ADEECE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233" y="3557666"/>
            <a:ext cx="1311576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</a:t>
            </a:r>
          </a:p>
        </p:txBody>
      </p:sp>
      <p:sp>
        <p:nvSpPr>
          <p:cNvPr id="23623" name="Line 21">
            <a:extLst>
              <a:ext uri="{FF2B5EF4-FFF2-40B4-BE49-F238E27FC236}">
                <a16:creationId xmlns:a16="http://schemas.microsoft.com/office/drawing/2014/main" id="{8C47A5FA-D5AD-A8AD-5E4D-71F3EBA2A6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0795" y="372117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629" name="Rectangle 42">
            <a:extLst>
              <a:ext uri="{FF2B5EF4-FFF2-40B4-BE49-F238E27FC236}">
                <a16:creationId xmlns:a16="http://schemas.microsoft.com/office/drawing/2014/main" id="{698368C2-5459-88DE-CC39-056AC3912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925" y="179794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Subdirección de </a:t>
            </a:r>
          </a:p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Administración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38F88F2B-99DF-ECEE-A74C-8E6A3042F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3398" y="3559592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42">
            <a:extLst>
              <a:ext uri="{FF2B5EF4-FFF2-40B4-BE49-F238E27FC236}">
                <a16:creationId xmlns:a16="http://schemas.microsoft.com/office/drawing/2014/main" id="{CAD1C493-3DDE-AD1D-87FA-ED31D1727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6590" y="3637515"/>
            <a:ext cx="168116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Santa Mónica Almazán Loredo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SPINN (05-02)</a:t>
            </a:r>
          </a:p>
        </p:txBody>
      </p:sp>
      <p:sp>
        <p:nvSpPr>
          <p:cNvPr id="19" name="Rectángulo 13326">
            <a:extLst>
              <a:ext uri="{FF2B5EF4-FFF2-40B4-BE49-F238E27FC236}">
                <a16:creationId xmlns:a16="http://schemas.microsoft.com/office/drawing/2014/main" id="{E9B2804E-A1B1-6AF7-8D8D-CADE82479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471" y="3569115"/>
            <a:ext cx="125867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</a:t>
            </a:r>
          </a:p>
        </p:txBody>
      </p:sp>
      <p:sp>
        <p:nvSpPr>
          <p:cNvPr id="20" name="Line 21">
            <a:extLst>
              <a:ext uri="{FF2B5EF4-FFF2-40B4-BE49-F238E27FC236}">
                <a16:creationId xmlns:a16="http://schemas.microsoft.com/office/drawing/2014/main" id="{7002FF27-5E02-30BF-EDF3-33A32E4C6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398" y="3718343"/>
            <a:ext cx="148817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3" name="Conector recto 22"/>
          <p:cNvCxnSpPr/>
          <p:nvPr/>
        </p:nvCxnSpPr>
        <p:spPr bwMode="auto">
          <a:xfrm flipH="1">
            <a:off x="5988232" y="2976088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608" name="Rectangle 12">
            <a:extLst>
              <a:ext uri="{FF2B5EF4-FFF2-40B4-BE49-F238E27FC236}">
                <a16:creationId xmlns:a16="http://schemas.microsoft.com/office/drawing/2014/main" id="{C4441C13-534D-BB03-BD98-ADB5F4421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832" y="3685667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09" name="Rectangle 42">
            <a:extLst>
              <a:ext uri="{FF2B5EF4-FFF2-40B4-BE49-F238E27FC236}">
                <a16:creationId xmlns:a16="http://schemas.microsoft.com/office/drawing/2014/main" id="{132DE3EC-AD1D-D9EB-55B9-6E44A1060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081" y="3852355"/>
            <a:ext cx="1724023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Ángel De Jesús Bravo Castañeda </a:t>
            </a: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</a:t>
            </a: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(04-01)</a:t>
            </a:r>
          </a:p>
        </p:txBody>
      </p:sp>
      <p:sp>
        <p:nvSpPr>
          <p:cNvPr id="23610" name="Rectángulo 13311">
            <a:extLst>
              <a:ext uri="{FF2B5EF4-FFF2-40B4-BE49-F238E27FC236}">
                <a16:creationId xmlns:a16="http://schemas.microsoft.com/office/drawing/2014/main" id="{B67E826E-5C16-3A95-7584-110A63EF1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7448" y="3719005"/>
            <a:ext cx="1359667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Asistente Administrativo </a:t>
            </a:r>
          </a:p>
        </p:txBody>
      </p:sp>
      <p:sp>
        <p:nvSpPr>
          <p:cNvPr id="23611" name="Line 21">
            <a:extLst>
              <a:ext uri="{FF2B5EF4-FFF2-40B4-BE49-F238E27FC236}">
                <a16:creationId xmlns:a16="http://schemas.microsoft.com/office/drawing/2014/main" id="{7639E1B8-A54B-56FB-DAD4-18A32EBD3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6069" y="386823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87" name="Conector recto 86"/>
          <p:cNvCxnSpPr/>
          <p:nvPr/>
        </p:nvCxnSpPr>
        <p:spPr bwMode="auto">
          <a:xfrm>
            <a:off x="819951" y="2976088"/>
            <a:ext cx="0" cy="579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82" name="Rectangle 12">
            <a:extLst>
              <a:ext uri="{FF2B5EF4-FFF2-40B4-BE49-F238E27FC236}">
                <a16:creationId xmlns:a16="http://schemas.microsoft.com/office/drawing/2014/main" id="{EC2584C4-268D-6E5A-6BE8-EFDF8B9FE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42" y="3143568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83" name="Rectangle 42">
            <a:extLst>
              <a:ext uri="{FF2B5EF4-FFF2-40B4-BE49-F238E27FC236}">
                <a16:creationId xmlns:a16="http://schemas.microsoft.com/office/drawing/2014/main" id="{93C0D46C-56ED-F19B-6D53-E7847573F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889" y="3155459"/>
            <a:ext cx="13239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</a:t>
            </a:r>
          </a:p>
        </p:txBody>
      </p:sp>
      <p:sp>
        <p:nvSpPr>
          <p:cNvPr id="23584" name="Line 21">
            <a:extLst>
              <a:ext uri="{FF2B5EF4-FFF2-40B4-BE49-F238E27FC236}">
                <a16:creationId xmlns:a16="http://schemas.microsoft.com/office/drawing/2014/main" id="{3710656A-532D-9AC5-703A-EA28013413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42" y="331248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85" name="79 Rectángulo">
            <a:extLst>
              <a:ext uri="{FF2B5EF4-FFF2-40B4-BE49-F238E27FC236}">
                <a16:creationId xmlns:a16="http://schemas.microsoft.com/office/drawing/2014/main" id="{180C7BB5-DA68-12CC-0CD9-058622D3D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5" y="3324671"/>
            <a:ext cx="1800333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Claudia Elena Cortes López</a:t>
            </a:r>
          </a:p>
          <a:p>
            <a:pPr marL="0" marR="0" lvl="0" indent="0" algn="ctr" defTabSz="457200" rtl="0" eaLnBrk="1" fontAlgn="base" latinLnBrk="0" hangingPunct="1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Secretaria Taquimecanógrafa (05-09</a:t>
            </a: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89" name="Conector recto 88"/>
          <p:cNvCxnSpPr/>
          <p:nvPr/>
        </p:nvCxnSpPr>
        <p:spPr bwMode="auto">
          <a:xfrm flipH="1">
            <a:off x="2554288" y="4365265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Conector recto 89"/>
          <p:cNvCxnSpPr/>
          <p:nvPr/>
        </p:nvCxnSpPr>
        <p:spPr bwMode="auto">
          <a:xfrm flipH="1">
            <a:off x="4316413" y="4365265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39 Conector recto">
            <a:extLst>
              <a:ext uri="{FF2B5EF4-FFF2-40B4-BE49-F238E27FC236}">
                <a16:creationId xmlns:a16="http://schemas.microsoft.com/office/drawing/2014/main" id="{DDD63634-B690-3567-5CA5-C151CAFEFD7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6655" y="4363846"/>
            <a:ext cx="5184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Conector recto 91"/>
          <p:cNvCxnSpPr/>
          <p:nvPr/>
        </p:nvCxnSpPr>
        <p:spPr bwMode="auto">
          <a:xfrm flipH="1">
            <a:off x="5988232" y="4365265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Conector recto 92"/>
          <p:cNvCxnSpPr/>
          <p:nvPr/>
        </p:nvCxnSpPr>
        <p:spPr bwMode="auto">
          <a:xfrm>
            <a:off x="819951" y="4365265"/>
            <a:ext cx="0" cy="579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54" name="Rectangle 12">
            <a:extLst>
              <a:ext uri="{FF2B5EF4-FFF2-40B4-BE49-F238E27FC236}">
                <a16:creationId xmlns:a16="http://schemas.microsoft.com/office/drawing/2014/main" id="{0C3BECED-0ABD-DF4E-9161-6AE943962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652" y="4827242"/>
            <a:ext cx="1587500" cy="61436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Line 21">
            <a:extLst>
              <a:ext uri="{FF2B5EF4-FFF2-40B4-BE49-F238E27FC236}">
                <a16:creationId xmlns:a16="http://schemas.microsoft.com/office/drawing/2014/main" id="{4C036A84-B3D4-F533-9772-E705B4B6A9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5462" y="499171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6" name="Line 21">
            <a:extLst>
              <a:ext uri="{FF2B5EF4-FFF2-40B4-BE49-F238E27FC236}">
                <a16:creationId xmlns:a16="http://schemas.microsoft.com/office/drawing/2014/main" id="{589F9095-99AE-2DD3-F5FC-C3BB86367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6652" y="5208909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92" name="Rectangle 12">
            <a:extLst>
              <a:ext uri="{FF2B5EF4-FFF2-40B4-BE49-F238E27FC236}">
                <a16:creationId xmlns:a16="http://schemas.microsoft.com/office/drawing/2014/main" id="{0AE0FC95-1ACC-EF8B-F1CC-5456213B3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648" y="4633055"/>
            <a:ext cx="1587500" cy="10677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93" name="Rectangle 42">
            <a:extLst>
              <a:ext uri="{FF2B5EF4-FFF2-40B4-BE49-F238E27FC236}">
                <a16:creationId xmlns:a16="http://schemas.microsoft.com/office/drawing/2014/main" id="{D8A42DE9-60A0-097F-640D-F80BF6A19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5310" y="4653692"/>
            <a:ext cx="1638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</a:p>
        </p:txBody>
      </p:sp>
      <p:sp>
        <p:nvSpPr>
          <p:cNvPr id="23594" name="Line 21">
            <a:extLst>
              <a:ext uri="{FF2B5EF4-FFF2-40B4-BE49-F238E27FC236}">
                <a16:creationId xmlns:a16="http://schemas.microsoft.com/office/drawing/2014/main" id="{7421FC3C-563A-AFE1-FBA0-288B14AAA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3885" y="484578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96" name="Line 21">
            <a:extLst>
              <a:ext uri="{FF2B5EF4-FFF2-40B4-BE49-F238E27FC236}">
                <a16:creationId xmlns:a16="http://schemas.microsoft.com/office/drawing/2014/main" id="{4AD66B16-7763-4B0F-69E6-FC3DB3794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3885" y="512200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97" name="79 Rectángulo">
            <a:extLst>
              <a:ext uri="{FF2B5EF4-FFF2-40B4-BE49-F238E27FC236}">
                <a16:creationId xmlns:a16="http://schemas.microsoft.com/office/drawing/2014/main" id="{82E90A2A-ADE8-24D0-90B2-94EE20969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654" y="5379239"/>
            <a:ext cx="18008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Silverio Debo López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 (02-07)</a:t>
            </a:r>
          </a:p>
        </p:txBody>
      </p:sp>
      <p:sp>
        <p:nvSpPr>
          <p:cNvPr id="23599" name="79 Rectángulo">
            <a:extLst>
              <a:ext uri="{FF2B5EF4-FFF2-40B4-BE49-F238E27FC236}">
                <a16:creationId xmlns:a16="http://schemas.microsoft.com/office/drawing/2014/main" id="{D5A10BCD-A796-F0F9-5DBB-B6C91C546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648" y="4853082"/>
            <a:ext cx="17192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Alfonso Hernández Anguiano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 (02-07)</a:t>
            </a:r>
          </a:p>
        </p:txBody>
      </p:sp>
      <p:sp>
        <p:nvSpPr>
          <p:cNvPr id="23600" name="Line 21">
            <a:extLst>
              <a:ext uri="{FF2B5EF4-FFF2-40B4-BE49-F238E27FC236}">
                <a16:creationId xmlns:a16="http://schemas.microsoft.com/office/drawing/2014/main" id="{D2B3BD63-E70C-8B32-6ADD-718AF21A00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1823" y="5389657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601" name="79 Rectángulo">
            <a:extLst>
              <a:ext uri="{FF2B5EF4-FFF2-40B4-BE49-F238E27FC236}">
                <a16:creationId xmlns:a16="http://schemas.microsoft.com/office/drawing/2014/main" id="{A633A897-C074-B08C-63B1-E89ED4886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835" y="5087377"/>
            <a:ext cx="1714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María del Carmen Pérez Espinosa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 (02-07)</a:t>
            </a:r>
          </a:p>
        </p:txBody>
      </p:sp>
      <p:sp>
        <p:nvSpPr>
          <p:cNvPr id="23602" name="Rectangle 12">
            <a:extLst>
              <a:ext uri="{FF2B5EF4-FFF2-40B4-BE49-F238E27FC236}">
                <a16:creationId xmlns:a16="http://schemas.microsoft.com/office/drawing/2014/main" id="{CB450106-A49C-467A-1EC7-6ADFE92D4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551" y="4633054"/>
            <a:ext cx="15876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03" name="Line 21">
            <a:extLst>
              <a:ext uri="{FF2B5EF4-FFF2-40B4-BE49-F238E27FC236}">
                <a16:creationId xmlns:a16="http://schemas.microsoft.com/office/drawing/2014/main" id="{085BCAFD-CB7E-341C-F5A6-FFA63F403C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80680" y="4820378"/>
            <a:ext cx="16020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8" name="79 Rectángulo">
            <a:extLst>
              <a:ext uri="{FF2B5EF4-FFF2-40B4-BE49-F238E27FC236}">
                <a16:creationId xmlns:a16="http://schemas.microsoft.com/office/drawing/2014/main" id="{1E5F2B47-B125-1572-5131-D0106DC5E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088" y="4809595"/>
            <a:ext cx="163195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 Manuel Sánchez López</a:t>
            </a:r>
          </a:p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Mozo de Oficina (02-08)</a:t>
            </a:r>
          </a:p>
          <a:p>
            <a:pPr marL="0" marR="0" lvl="0" indent="0" algn="ctr" defTabSz="457200" rtl="0" eaLnBrk="1" fontAlgn="base" latinLnBrk="0" hangingPunct="1">
              <a:lnSpc>
                <a:spcPts val="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ES" sz="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Com. SEGAM</a:t>
            </a:r>
            <a:endParaRPr kumimoji="0" lang="pt-BR" altLang="es-E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05" name="Rectangle 42">
            <a:extLst>
              <a:ext uri="{FF2B5EF4-FFF2-40B4-BE49-F238E27FC236}">
                <a16:creationId xmlns:a16="http://schemas.microsoft.com/office/drawing/2014/main" id="{02017A9E-802B-0167-4936-4D88CAC50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021" y="4611810"/>
            <a:ext cx="16351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</a:t>
            </a:r>
          </a:p>
        </p:txBody>
      </p:sp>
      <p:sp>
        <p:nvSpPr>
          <p:cNvPr id="23614" name="Rectángulo 13320">
            <a:extLst>
              <a:ext uri="{FF2B5EF4-FFF2-40B4-BE49-F238E27FC236}">
                <a16:creationId xmlns:a16="http://schemas.microsoft.com/office/drawing/2014/main" id="{CF2A4331-7B70-F7CC-CE2E-ED4B4D4C4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7018" y="4847683"/>
            <a:ext cx="886782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</a:t>
            </a:r>
          </a:p>
        </p:txBody>
      </p:sp>
      <p:sp>
        <p:nvSpPr>
          <p:cNvPr id="23630" name="CuadroTexto 13344">
            <a:extLst>
              <a:ext uri="{FF2B5EF4-FFF2-40B4-BE49-F238E27FC236}">
                <a16:creationId xmlns:a16="http://schemas.microsoft.com/office/drawing/2014/main" id="{2FC854EF-B0A7-39B0-D718-875ACBAA3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324" y="4956711"/>
            <a:ext cx="1652581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 Teresa Guerrero Nieto </a:t>
            </a:r>
          </a:p>
          <a:p>
            <a:pPr marL="0" marR="0" lvl="0" indent="0" algn="ctr" defTabSz="9144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Ma De Jesús López</a:t>
            </a:r>
          </a:p>
          <a:p>
            <a:pPr marL="0" marR="0" lvl="0" indent="0" algn="ctr" defTabSz="9144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02E85676-878D-3C22-B801-E9CABCECA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64" y="4513377"/>
            <a:ext cx="1587600" cy="70173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2">
            <a:extLst>
              <a:ext uri="{FF2B5EF4-FFF2-40B4-BE49-F238E27FC236}">
                <a16:creationId xmlns:a16="http://schemas.microsoft.com/office/drawing/2014/main" id="{A24FE2D2-D097-808B-AAD9-4DEEE17A2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1" y="4584170"/>
            <a:ext cx="1645912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Harold Edgardo Méndez Benítez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Julio César González Calderón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</p:txBody>
      </p:sp>
      <p:sp>
        <p:nvSpPr>
          <p:cNvPr id="4" name="Rectángulo 13326">
            <a:extLst>
              <a:ext uri="{FF2B5EF4-FFF2-40B4-BE49-F238E27FC236}">
                <a16:creationId xmlns:a16="http://schemas.microsoft.com/office/drawing/2014/main" id="{10CACA91-194A-72EA-0231-14CB19977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68" y="4522900"/>
            <a:ext cx="123303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</a:t>
            </a:r>
          </a:p>
        </p:txBody>
      </p:sp>
      <p:sp>
        <p:nvSpPr>
          <p:cNvPr id="5" name="Line 21">
            <a:extLst>
              <a:ext uri="{FF2B5EF4-FFF2-40B4-BE49-F238E27FC236}">
                <a16:creationId xmlns:a16="http://schemas.microsoft.com/office/drawing/2014/main" id="{8A984768-D7C0-F176-74FE-818E1493E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03" y="4695306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94" name="Conector recto 93"/>
          <p:cNvCxnSpPr/>
          <p:nvPr/>
        </p:nvCxnSpPr>
        <p:spPr bwMode="auto">
          <a:xfrm flipH="1">
            <a:off x="2554288" y="5878979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Conector recto 94"/>
          <p:cNvCxnSpPr/>
          <p:nvPr/>
        </p:nvCxnSpPr>
        <p:spPr bwMode="auto">
          <a:xfrm flipH="1">
            <a:off x="4316413" y="5878979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39 Conector recto">
            <a:extLst>
              <a:ext uri="{FF2B5EF4-FFF2-40B4-BE49-F238E27FC236}">
                <a16:creationId xmlns:a16="http://schemas.microsoft.com/office/drawing/2014/main" id="{DDD63634-B690-3567-5CA5-C151CAFEFD7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6655" y="5877560"/>
            <a:ext cx="51840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Conector recto 96"/>
          <p:cNvCxnSpPr/>
          <p:nvPr/>
        </p:nvCxnSpPr>
        <p:spPr bwMode="auto">
          <a:xfrm flipH="1">
            <a:off x="5988232" y="5878979"/>
            <a:ext cx="0" cy="7429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Conector recto 97"/>
          <p:cNvCxnSpPr/>
          <p:nvPr/>
        </p:nvCxnSpPr>
        <p:spPr bwMode="auto">
          <a:xfrm>
            <a:off x="819951" y="5878979"/>
            <a:ext cx="0" cy="579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tangle 12">
            <a:extLst>
              <a:ext uri="{FF2B5EF4-FFF2-40B4-BE49-F238E27FC236}">
                <a16:creationId xmlns:a16="http://schemas.microsoft.com/office/drawing/2014/main" id="{9F5A2BC3-1026-6570-7050-8D45F93D1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696" y="6132382"/>
            <a:ext cx="1587600" cy="468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5CA8399-012E-0059-7682-28B9FFE51518}"/>
              </a:ext>
            </a:extLst>
          </p:cNvPr>
          <p:cNvSpPr txBox="1"/>
          <p:nvPr/>
        </p:nvSpPr>
        <p:spPr>
          <a:xfrm>
            <a:off x="1860400" y="6166982"/>
            <a:ext cx="13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Natación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(02)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45D5F9D6-3322-6BEA-5B6F-D288F346C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835" y="6142300"/>
            <a:ext cx="1587600" cy="468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685B6BA-249A-539D-693D-474888AA9DA4}"/>
              </a:ext>
            </a:extLst>
          </p:cNvPr>
          <p:cNvSpPr txBox="1"/>
          <p:nvPr/>
        </p:nvSpPr>
        <p:spPr>
          <a:xfrm>
            <a:off x="3651202" y="6182800"/>
            <a:ext cx="1265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Box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(01)</a:t>
            </a:r>
          </a:p>
        </p:txBody>
      </p:sp>
      <p:sp>
        <p:nvSpPr>
          <p:cNvPr id="43" name="Rectangle 12">
            <a:extLst>
              <a:ext uri="{FF2B5EF4-FFF2-40B4-BE49-F238E27FC236}">
                <a16:creationId xmlns:a16="http://schemas.microsoft.com/office/drawing/2014/main" id="{CCF1C438-F9F0-70A5-1DF5-9F0B09920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4" y="6122857"/>
            <a:ext cx="1587600" cy="468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E1551E6-0DE6-2799-F2D7-A24D1B005EC8}"/>
              </a:ext>
            </a:extLst>
          </p:cNvPr>
          <p:cNvSpPr txBox="1"/>
          <p:nvPr/>
        </p:nvSpPr>
        <p:spPr>
          <a:xfrm>
            <a:off x="140007" y="6166982"/>
            <a:ext cx="1528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Apoyo Limpieza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(01)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B820E49-3ACC-1F85-FA78-7B41D3D0E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519" y="6142300"/>
            <a:ext cx="1587600" cy="468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E58D1D-C393-7117-E0E8-05242017EA95}"/>
              </a:ext>
            </a:extLst>
          </p:cNvPr>
          <p:cNvSpPr txBox="1"/>
          <p:nvPr/>
        </p:nvSpPr>
        <p:spPr>
          <a:xfrm>
            <a:off x="5238802" y="6196996"/>
            <a:ext cx="13394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(01)</a:t>
            </a:r>
          </a:p>
        </p:txBody>
      </p:sp>
      <p:sp>
        <p:nvSpPr>
          <p:cNvPr id="99" name="Line 21">
            <a:extLst>
              <a:ext uri="{FF2B5EF4-FFF2-40B4-BE49-F238E27FC236}">
                <a16:creationId xmlns:a16="http://schemas.microsoft.com/office/drawing/2014/main" id="{8A984768-D7C0-F176-74FE-818E1493E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03" y="4945255"/>
            <a:ext cx="1584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Text Box 128">
            <a:extLst>
              <a:ext uri="{FF2B5EF4-FFF2-40B4-BE49-F238E27FC236}">
                <a16:creationId xmlns:a16="http://schemas.microsoft.com/office/drawing/2014/main" id="{3B868776-0952-2904-DE1C-615F6DE98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B14E7C1-DE82-D7B6-F74F-13933898C0B2}"/>
              </a:ext>
            </a:extLst>
          </p:cNvPr>
          <p:cNvCxnSpPr>
            <a:cxnSpLocks/>
            <a:stCxn id="24606" idx="2"/>
          </p:cNvCxnSpPr>
          <p:nvPr/>
        </p:nvCxnSpPr>
        <p:spPr>
          <a:xfrm flipH="1">
            <a:off x="3429000" y="1086645"/>
            <a:ext cx="4763" cy="298688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2">
            <a:extLst>
              <a:ext uri="{FF2B5EF4-FFF2-40B4-BE49-F238E27FC236}">
                <a16:creationId xmlns:a16="http://schemas.microsoft.com/office/drawing/2014/main" id="{3F684F84-372F-79BF-ED80-E7BDEB4A8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407" y="1525221"/>
            <a:ext cx="1587500" cy="263565"/>
          </a:xfrm>
          <a:prstGeom prst="rect">
            <a:avLst/>
          </a:prstGeom>
          <a:solidFill>
            <a:schemeClr val="bg1"/>
          </a:solidFill>
          <a:ln w="3175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578" name="Imagen 9">
            <a:extLst>
              <a:ext uri="{FF2B5EF4-FFF2-40B4-BE49-F238E27FC236}">
                <a16:creationId xmlns:a16="http://schemas.microsoft.com/office/drawing/2014/main" id="{7F3B71DB-A457-87FD-331C-E5CDFB92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Conector recto 107">
            <a:extLst>
              <a:ext uri="{FF2B5EF4-FFF2-40B4-BE49-F238E27FC236}">
                <a16:creationId xmlns:a16="http://schemas.microsoft.com/office/drawing/2014/main" id="{CDB5AA96-2546-BB95-761D-05650C7B9C55}"/>
              </a:ext>
            </a:extLst>
          </p:cNvPr>
          <p:cNvCxnSpPr>
            <a:cxnSpLocks/>
          </p:cNvCxnSpPr>
          <p:nvPr/>
        </p:nvCxnSpPr>
        <p:spPr>
          <a:xfrm>
            <a:off x="40640" y="5080635"/>
            <a:ext cx="18542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107">
            <a:extLst>
              <a:ext uri="{FF2B5EF4-FFF2-40B4-BE49-F238E27FC236}">
                <a16:creationId xmlns:a16="http://schemas.microsoft.com/office/drawing/2014/main" id="{A671442C-94EF-5AC2-45C7-8EFCD3AFD79D}"/>
              </a:ext>
            </a:extLst>
          </p:cNvPr>
          <p:cNvCxnSpPr>
            <a:cxnSpLocks/>
          </p:cNvCxnSpPr>
          <p:nvPr/>
        </p:nvCxnSpPr>
        <p:spPr>
          <a:xfrm>
            <a:off x="53340" y="6833235"/>
            <a:ext cx="18542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107">
            <a:extLst>
              <a:ext uri="{FF2B5EF4-FFF2-40B4-BE49-F238E27FC236}">
                <a16:creationId xmlns:a16="http://schemas.microsoft.com/office/drawing/2014/main" id="{ABFB5FB6-C695-5151-E347-83E4848DA726}"/>
              </a:ext>
            </a:extLst>
          </p:cNvPr>
          <p:cNvCxnSpPr>
            <a:cxnSpLocks/>
          </p:cNvCxnSpPr>
          <p:nvPr/>
        </p:nvCxnSpPr>
        <p:spPr>
          <a:xfrm>
            <a:off x="40640" y="7507923"/>
            <a:ext cx="18542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2">
            <a:extLst>
              <a:ext uri="{FF2B5EF4-FFF2-40B4-BE49-F238E27FC236}">
                <a16:creationId xmlns:a16="http://schemas.microsoft.com/office/drawing/2014/main" id="{045A7CED-04BB-8CEF-DA91-2318E00AC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57" y="1179824"/>
            <a:ext cx="1587500" cy="263565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F9A3AC-219E-21DE-D00B-95E312E32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316" y="2439452"/>
            <a:ext cx="1593744" cy="471478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1" name="Rectangle 12">
            <a:extLst>
              <a:ext uri="{FF2B5EF4-FFF2-40B4-BE49-F238E27FC236}">
                <a16:creationId xmlns:a16="http://schemas.microsoft.com/office/drawing/2014/main" id="{41E55BA0-3884-3A4B-1B56-C6412779F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8" y="4449535"/>
            <a:ext cx="1587500" cy="170266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2" name="Line 21">
            <a:extLst>
              <a:ext uri="{FF2B5EF4-FFF2-40B4-BE49-F238E27FC236}">
                <a16:creationId xmlns:a16="http://schemas.microsoft.com/office/drawing/2014/main" id="{4B5A3530-8C3B-243D-5F06-A2F372C38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475" y="5168854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83" name="Line 21">
            <a:extLst>
              <a:ext uri="{FF2B5EF4-FFF2-40B4-BE49-F238E27FC236}">
                <a16:creationId xmlns:a16="http://schemas.microsoft.com/office/drawing/2014/main" id="{1764CD4A-132C-7F79-77B1-8D1AC0B38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" y="564896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85" name="Rectangle 12">
            <a:extLst>
              <a:ext uri="{FF2B5EF4-FFF2-40B4-BE49-F238E27FC236}">
                <a16:creationId xmlns:a16="http://schemas.microsoft.com/office/drawing/2014/main" id="{F4D03317-9FE9-263F-7145-0FDF44228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5" y="6590284"/>
            <a:ext cx="1587500" cy="4365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6" name="Rectangle 12">
            <a:extLst>
              <a:ext uri="{FF2B5EF4-FFF2-40B4-BE49-F238E27FC236}">
                <a16:creationId xmlns:a16="http://schemas.microsoft.com/office/drawing/2014/main" id="{41712D45-355A-B42B-F656-51447878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" y="7136448"/>
            <a:ext cx="1587500" cy="84502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7" name="Text Box 2">
            <a:extLst>
              <a:ext uri="{FF2B5EF4-FFF2-40B4-BE49-F238E27FC236}">
                <a16:creationId xmlns:a16="http://schemas.microsoft.com/office/drawing/2014/main" id="{FE36E701-EC1F-038A-24F5-5D8910EC0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ORGANIGRAMA</a:t>
            </a:r>
          </a:p>
        </p:txBody>
      </p:sp>
      <p:sp>
        <p:nvSpPr>
          <p:cNvPr id="24588" name="Line 42">
            <a:extLst>
              <a:ext uri="{FF2B5EF4-FFF2-40B4-BE49-F238E27FC236}">
                <a16:creationId xmlns:a16="http://schemas.microsoft.com/office/drawing/2014/main" id="{B585E032-8018-05AF-8270-D11D62D864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92" name="Text Box 123">
            <a:extLst>
              <a:ext uri="{FF2B5EF4-FFF2-40B4-BE49-F238E27FC236}">
                <a16:creationId xmlns:a16="http://schemas.microsoft.com/office/drawing/2014/main" id="{69C3827A-1E2C-2727-1A3C-B54B3E83D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475" y="8050232"/>
            <a:ext cx="1173719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00 Puesto de Confianza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36 Puesto de Base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01 Honorarios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Total: 40</a:t>
            </a:r>
            <a:endParaRPr kumimoji="0" lang="es-ES_tradnl" altLang="es-MX" sz="7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Literat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93" name="Line 125">
            <a:extLst>
              <a:ext uri="{FF2B5EF4-FFF2-40B4-BE49-F238E27FC236}">
                <a16:creationId xmlns:a16="http://schemas.microsoft.com/office/drawing/2014/main" id="{A9BAF753-4CC0-99F4-DEB7-C5FAB49960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296275"/>
            <a:ext cx="6651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95" name="Line 131">
            <a:extLst>
              <a:ext uri="{FF2B5EF4-FFF2-40B4-BE49-F238E27FC236}">
                <a16:creationId xmlns:a16="http://schemas.microsoft.com/office/drawing/2014/main" id="{A9AD0824-8DCC-A7BF-0D77-28AD41CB0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408289"/>
            <a:ext cx="671512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96" name="Line 124">
            <a:extLst>
              <a:ext uri="{FF2B5EF4-FFF2-40B4-BE49-F238E27FC236}">
                <a16:creationId xmlns:a16="http://schemas.microsoft.com/office/drawing/2014/main" id="{66100959-9429-271F-F7BA-F62AF8CB9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8167688"/>
            <a:ext cx="671512" cy="0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CA23262-DDEB-D227-A96B-2196F4CC7B3F}"/>
              </a:ext>
            </a:extLst>
          </p:cNvPr>
          <p:cNvCxnSpPr>
            <a:cxnSpLocks/>
          </p:cNvCxnSpPr>
          <p:nvPr/>
        </p:nvCxnSpPr>
        <p:spPr>
          <a:xfrm>
            <a:off x="5119779" y="4848225"/>
            <a:ext cx="16080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5A8B8E6-9A3A-2566-2C89-FDAC30B42032}"/>
              </a:ext>
            </a:extLst>
          </p:cNvPr>
          <p:cNvCxnSpPr/>
          <p:nvPr/>
        </p:nvCxnSpPr>
        <p:spPr>
          <a:xfrm>
            <a:off x="5180013" y="5553075"/>
            <a:ext cx="15478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C442EA9-00CC-331C-B1D4-939BC0332013}"/>
              </a:ext>
            </a:extLst>
          </p:cNvPr>
          <p:cNvCxnSpPr/>
          <p:nvPr/>
        </p:nvCxnSpPr>
        <p:spPr>
          <a:xfrm>
            <a:off x="3522663" y="3252788"/>
            <a:ext cx="0" cy="2159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3B152E41-EBF3-D01A-3164-47070002808F}"/>
              </a:ext>
            </a:extLst>
          </p:cNvPr>
          <p:cNvCxnSpPr/>
          <p:nvPr/>
        </p:nvCxnSpPr>
        <p:spPr>
          <a:xfrm>
            <a:off x="4264025" y="4070350"/>
            <a:ext cx="0" cy="2159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5" name="Rectangle 42">
            <a:extLst>
              <a:ext uri="{FF2B5EF4-FFF2-40B4-BE49-F238E27FC236}">
                <a16:creationId xmlns:a16="http://schemas.microsoft.com/office/drawing/2014/main" id="{3AD71BEB-16EE-6465-55FF-B1A71D49D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1208981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Subdirección Administrativa</a:t>
            </a:r>
          </a:p>
        </p:txBody>
      </p:sp>
      <p:sp>
        <p:nvSpPr>
          <p:cNvPr id="24606" name="Rectangle 12">
            <a:extLst>
              <a:ext uri="{FF2B5EF4-FFF2-40B4-BE49-F238E27FC236}">
                <a16:creationId xmlns:a16="http://schemas.microsoft.com/office/drawing/2014/main" id="{DBC50DBC-02E5-4AE0-361A-FE558201F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785020"/>
            <a:ext cx="1587500" cy="301625"/>
          </a:xfrm>
          <a:prstGeom prst="rect">
            <a:avLst/>
          </a:prstGeom>
          <a:solidFill>
            <a:schemeClr val="bg1"/>
          </a:solidFill>
          <a:ln w="3175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07" name="Rectangle 42">
            <a:extLst>
              <a:ext uri="{FF2B5EF4-FFF2-40B4-BE49-F238E27FC236}">
                <a16:creationId xmlns:a16="http://schemas.microsoft.com/office/drawing/2014/main" id="{B0569BF5-E7BE-426D-5685-ADBDEB903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6052" y="825914"/>
            <a:ext cx="15494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 panose="020B0604020202020204" pitchFamily="34" charset="0"/>
              </a:rPr>
              <a:t>Dirección  Administrativa</a:t>
            </a:r>
          </a:p>
        </p:txBody>
      </p:sp>
      <p:sp>
        <p:nvSpPr>
          <p:cNvPr id="15" name="object 36">
            <a:extLst>
              <a:ext uri="{FF2B5EF4-FFF2-40B4-BE49-F238E27FC236}">
                <a16:creationId xmlns:a16="http://schemas.microsoft.com/office/drawing/2014/main" id="{17FF8078-005E-8D8B-6020-3CA5A4F3EF73}"/>
              </a:ext>
            </a:extLst>
          </p:cNvPr>
          <p:cNvSpPr txBox="1"/>
          <p:nvPr/>
        </p:nvSpPr>
        <p:spPr>
          <a:xfrm>
            <a:off x="1828800" y="582613"/>
            <a:ext cx="3321050" cy="19843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1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Arial"/>
              </a:rPr>
              <a:t>Alberca “General Mariano Arista”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+mn-ea"/>
              <a:cs typeface="Arial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89B181D-C913-1F6D-F9F0-5979A8C9A81F}"/>
              </a:ext>
            </a:extLst>
          </p:cNvPr>
          <p:cNvCxnSpPr/>
          <p:nvPr/>
        </p:nvCxnSpPr>
        <p:spPr>
          <a:xfrm>
            <a:off x="2576513" y="4073525"/>
            <a:ext cx="16891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B78DBF3-A7C0-0D83-4C9E-602A6974CF12}"/>
              </a:ext>
            </a:extLst>
          </p:cNvPr>
          <p:cNvCxnSpPr/>
          <p:nvPr/>
        </p:nvCxnSpPr>
        <p:spPr>
          <a:xfrm>
            <a:off x="2576513" y="4071938"/>
            <a:ext cx="0" cy="2159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11" name="Rectangle 12">
            <a:extLst>
              <a:ext uri="{FF2B5EF4-FFF2-40B4-BE49-F238E27FC236}">
                <a16:creationId xmlns:a16="http://schemas.microsoft.com/office/drawing/2014/main" id="{DD612DB4-A722-6A99-FA0F-8E78500F1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277" y="4244976"/>
            <a:ext cx="1638086" cy="2607717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12" name="Rectangle 12">
            <a:extLst>
              <a:ext uri="{FF2B5EF4-FFF2-40B4-BE49-F238E27FC236}">
                <a16:creationId xmlns:a16="http://schemas.microsoft.com/office/drawing/2014/main" id="{37860513-6537-2043-C3A6-E2BFCCADE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350" y="4130675"/>
            <a:ext cx="1587500" cy="257356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13" name="Rectángulo 21">
            <a:extLst>
              <a:ext uri="{FF2B5EF4-FFF2-40B4-BE49-F238E27FC236}">
                <a16:creationId xmlns:a16="http://schemas.microsoft.com/office/drawing/2014/main" id="{6B6EE18B-5C05-D2DC-2816-0B0D460A6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113" y="4108450"/>
            <a:ext cx="158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Especializado de Natación</a:t>
            </a:r>
          </a:p>
        </p:txBody>
      </p:sp>
      <p:sp>
        <p:nvSpPr>
          <p:cNvPr id="24614" name="Line 21">
            <a:extLst>
              <a:ext uri="{FF2B5EF4-FFF2-40B4-BE49-F238E27FC236}">
                <a16:creationId xmlns:a16="http://schemas.microsoft.com/office/drawing/2014/main" id="{E43399A6-EDE4-A584-7F6C-25AB07AFAB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438943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15" name="Rectangle 42">
            <a:extLst>
              <a:ext uri="{FF2B5EF4-FFF2-40B4-BE49-F238E27FC236}">
                <a16:creationId xmlns:a16="http://schemas.microsoft.com/office/drawing/2014/main" id="{35FBC07C-0D25-3923-FC60-FAACE5930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897" y="4349749"/>
            <a:ext cx="18288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Ramón Maya Hernández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Asael Rosales Hernández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Salvador López Rocha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Mario Alberto Estrada Jasso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Marco Antonio González Loredo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Francisco Javier López Pérez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 (07-01)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Jorge Luis González Loredo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Entrenador Especializado de Natación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(07-01)</a:t>
            </a:r>
          </a:p>
        </p:txBody>
      </p:sp>
      <p:sp>
        <p:nvSpPr>
          <p:cNvPr id="24616" name="Line 21">
            <a:extLst>
              <a:ext uri="{FF2B5EF4-FFF2-40B4-BE49-F238E27FC236}">
                <a16:creationId xmlns:a16="http://schemas.microsoft.com/office/drawing/2014/main" id="{15753F5A-D375-720F-7AD5-DDB5684A5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7525" y="471170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17" name="Line 21">
            <a:extLst>
              <a:ext uri="{FF2B5EF4-FFF2-40B4-BE49-F238E27FC236}">
                <a16:creationId xmlns:a16="http://schemas.microsoft.com/office/drawing/2014/main" id="{E9FB2645-0A51-0647-DBC7-FF9D362B8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7525" y="503713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18" name="Line 21">
            <a:extLst>
              <a:ext uri="{FF2B5EF4-FFF2-40B4-BE49-F238E27FC236}">
                <a16:creationId xmlns:a16="http://schemas.microsoft.com/office/drawing/2014/main" id="{94675684-1BB1-1A98-F0DF-627682AA5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534670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19" name="Line 21">
            <a:extLst>
              <a:ext uri="{FF2B5EF4-FFF2-40B4-BE49-F238E27FC236}">
                <a16:creationId xmlns:a16="http://schemas.microsoft.com/office/drawing/2014/main" id="{9EF98699-FCC3-F0EB-7F7E-1A7D656A8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1175" y="566737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0" name="Line 21">
            <a:extLst>
              <a:ext uri="{FF2B5EF4-FFF2-40B4-BE49-F238E27FC236}">
                <a16:creationId xmlns:a16="http://schemas.microsoft.com/office/drawing/2014/main" id="{20B5281C-05C5-D110-8540-0AED259CDC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7525" y="599122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1" name="Line 21">
            <a:extLst>
              <a:ext uri="{FF2B5EF4-FFF2-40B4-BE49-F238E27FC236}">
                <a16:creationId xmlns:a16="http://schemas.microsoft.com/office/drawing/2014/main" id="{D1267C98-E67E-5ED1-3514-3C30B65FA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1175" y="631348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3" name="Rectángulo 31">
            <a:extLst>
              <a:ext uri="{FF2B5EF4-FFF2-40B4-BE49-F238E27FC236}">
                <a16:creationId xmlns:a16="http://schemas.microsoft.com/office/drawing/2014/main" id="{25A8D3EE-4C69-8FFF-47A2-0F1A2D5EA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1198" y="4222750"/>
            <a:ext cx="119295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</a:t>
            </a:r>
          </a:p>
        </p:txBody>
      </p:sp>
      <p:sp>
        <p:nvSpPr>
          <p:cNvPr id="24624" name="Rectangle 42">
            <a:extLst>
              <a:ext uri="{FF2B5EF4-FFF2-40B4-BE49-F238E27FC236}">
                <a16:creationId xmlns:a16="http://schemas.microsoft.com/office/drawing/2014/main" id="{B19FDC77-93D6-AC30-6D26-EAD815B8E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855" y="4390480"/>
            <a:ext cx="195384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Genesis Igor González Salas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Rubén Leonel Ramírez Ponce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Mario Alberto Flores Nieto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Elías Erwin Juárez Espinoza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Luis Armando Méndez Gaytán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Alan Eduardo González Calderón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Luis Fernando Méndez Aguilar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Gerardo Salvador García Flores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Sinoe Pérez Álvarez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Jaime Arenas Mendoza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Nancy Aracely Sánchez Trujillo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de Natación (05-03)</a:t>
            </a:r>
          </a:p>
        </p:txBody>
      </p:sp>
      <p:sp>
        <p:nvSpPr>
          <p:cNvPr id="24625" name="Line 21">
            <a:extLst>
              <a:ext uri="{FF2B5EF4-FFF2-40B4-BE49-F238E27FC236}">
                <a16:creationId xmlns:a16="http://schemas.microsoft.com/office/drawing/2014/main" id="{7AB40E3C-CDA7-BF9F-ED0E-52AA061BD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1277" y="4392297"/>
            <a:ext cx="1638086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6" name="Line 21">
            <a:extLst>
              <a:ext uri="{FF2B5EF4-FFF2-40B4-BE49-F238E27FC236}">
                <a16:creationId xmlns:a16="http://schemas.microsoft.com/office/drawing/2014/main" id="{7E0F7786-29F2-53D1-B595-9A5A5A4CBC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3340" y="4630191"/>
            <a:ext cx="164602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7" name="Line 21">
            <a:extLst>
              <a:ext uri="{FF2B5EF4-FFF2-40B4-BE49-F238E27FC236}">
                <a16:creationId xmlns:a16="http://schemas.microsoft.com/office/drawing/2014/main" id="{CB3B59AF-ADA2-8B77-DA80-AE741F75AB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4845049"/>
            <a:ext cx="16271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8" name="Line 21">
            <a:extLst>
              <a:ext uri="{FF2B5EF4-FFF2-40B4-BE49-F238E27FC236}">
                <a16:creationId xmlns:a16="http://schemas.microsoft.com/office/drawing/2014/main" id="{CB56A282-0A0E-A444-BD50-6538143F23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1277" y="5057774"/>
            <a:ext cx="1634911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29" name="Line 21">
            <a:extLst>
              <a:ext uri="{FF2B5EF4-FFF2-40B4-BE49-F238E27FC236}">
                <a16:creationId xmlns:a16="http://schemas.microsoft.com/office/drawing/2014/main" id="{C5FEB264-4849-C979-30EE-D1D458FCC4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7656" y="5267325"/>
            <a:ext cx="1628532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0" name="Line 21">
            <a:extLst>
              <a:ext uri="{FF2B5EF4-FFF2-40B4-BE49-F238E27FC236}">
                <a16:creationId xmlns:a16="http://schemas.microsoft.com/office/drawing/2014/main" id="{32C87876-DAB3-A0A4-4D75-CED78CE248D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723" y="5496722"/>
            <a:ext cx="1621502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1" name="Line 21">
            <a:extLst>
              <a:ext uri="{FF2B5EF4-FFF2-40B4-BE49-F238E27FC236}">
                <a16:creationId xmlns:a16="http://schemas.microsoft.com/office/drawing/2014/main" id="{24A30E0A-FD62-ED33-54C5-2872C27622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1277" y="5694364"/>
            <a:ext cx="1634911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2" name="Line 21">
            <a:extLst>
              <a:ext uri="{FF2B5EF4-FFF2-40B4-BE49-F238E27FC236}">
                <a16:creationId xmlns:a16="http://schemas.microsoft.com/office/drawing/2014/main" id="{33DA5C69-AE9F-CFE8-DB49-2D4146C12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3340" y="5911849"/>
            <a:ext cx="165237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3" name="Line 21">
            <a:extLst>
              <a:ext uri="{FF2B5EF4-FFF2-40B4-BE49-F238E27FC236}">
                <a16:creationId xmlns:a16="http://schemas.microsoft.com/office/drawing/2014/main" id="{C8F26FF8-CF04-A757-A106-3F32A731A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1277" y="6118862"/>
            <a:ext cx="1644436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4" name="Line 21">
            <a:extLst>
              <a:ext uri="{FF2B5EF4-FFF2-40B4-BE49-F238E27FC236}">
                <a16:creationId xmlns:a16="http://schemas.microsoft.com/office/drawing/2014/main" id="{F61220D8-B6AF-CA0A-7679-3BF173E77D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8102" y="6326551"/>
            <a:ext cx="1638086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35" name="Line 21">
            <a:extLst>
              <a:ext uri="{FF2B5EF4-FFF2-40B4-BE49-F238E27FC236}">
                <a16:creationId xmlns:a16="http://schemas.microsoft.com/office/drawing/2014/main" id="{D6B3CC72-9F03-88F8-FF99-07E4537DF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7627" y="6549393"/>
            <a:ext cx="161952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24640" name="39 Conector recto">
            <a:extLst>
              <a:ext uri="{FF2B5EF4-FFF2-40B4-BE49-F238E27FC236}">
                <a16:creationId xmlns:a16="http://schemas.microsoft.com/office/drawing/2014/main" id="{66236381-5244-4BEA-E334-A2F61385DD9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19779" y="4070350"/>
            <a:ext cx="0" cy="149987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41" name="Rectangle 12">
            <a:extLst>
              <a:ext uri="{FF2B5EF4-FFF2-40B4-BE49-F238E27FC236}">
                <a16:creationId xmlns:a16="http://schemas.microsoft.com/office/drawing/2014/main" id="{B2ADE059-B54B-8069-AA66-6C13AE5C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4273550"/>
            <a:ext cx="1587500" cy="665163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42" name="Rectangle 42">
            <a:extLst>
              <a:ext uri="{FF2B5EF4-FFF2-40B4-BE49-F238E27FC236}">
                <a16:creationId xmlns:a16="http://schemas.microsoft.com/office/drawing/2014/main" id="{3E9FCD44-EC63-BDB9-3A88-310E716BE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3188" y="4418013"/>
            <a:ext cx="1681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Alejandro Manzano Luevano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 (05-04)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José Rubén Estrada Sierra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 (05-04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)</a:t>
            </a:r>
          </a:p>
        </p:txBody>
      </p:sp>
      <p:sp>
        <p:nvSpPr>
          <p:cNvPr id="24643" name="Rectángulo 51">
            <a:extLst>
              <a:ext uri="{FF2B5EF4-FFF2-40B4-BE49-F238E27FC236}">
                <a16:creationId xmlns:a16="http://schemas.microsoft.com/office/drawing/2014/main" id="{18F0755B-F900-5126-2EA2-542172041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2714" y="4241800"/>
            <a:ext cx="108876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Instructor Gimnasio</a:t>
            </a:r>
          </a:p>
        </p:txBody>
      </p:sp>
      <p:sp>
        <p:nvSpPr>
          <p:cNvPr id="24644" name="Line 21">
            <a:extLst>
              <a:ext uri="{FF2B5EF4-FFF2-40B4-BE49-F238E27FC236}">
                <a16:creationId xmlns:a16="http://schemas.microsoft.com/office/drawing/2014/main" id="{CE6FA64A-F0C6-F476-35E4-C63DB34475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2875" y="444182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45" name="Line 21">
            <a:extLst>
              <a:ext uri="{FF2B5EF4-FFF2-40B4-BE49-F238E27FC236}">
                <a16:creationId xmlns:a16="http://schemas.microsoft.com/office/drawing/2014/main" id="{D0236E54-E291-A400-9897-3B4F98BCA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2875" y="4686300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46" name="Rectangle 42">
            <a:extLst>
              <a:ext uri="{FF2B5EF4-FFF2-40B4-BE49-F238E27FC236}">
                <a16:creationId xmlns:a16="http://schemas.microsoft.com/office/drawing/2014/main" id="{CDAB8F15-C963-FEB0-1B16-05BF8A208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7242810"/>
            <a:ext cx="1673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Macrina Méndez Rodríguez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Juan Manuel Espinosa Pérez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Héctor Guadalupe Ruiz Arellano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  (02-01)</a:t>
            </a:r>
          </a:p>
        </p:txBody>
      </p:sp>
      <p:sp>
        <p:nvSpPr>
          <p:cNvPr id="24647" name="Rectángulo 55">
            <a:extLst>
              <a:ext uri="{FF2B5EF4-FFF2-40B4-BE49-F238E27FC236}">
                <a16:creationId xmlns:a16="http://schemas.microsoft.com/office/drawing/2014/main" id="{0A5E50EB-919C-043E-4DDF-4DA951F8D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41" y="7112635"/>
            <a:ext cx="88678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Mozo de Oficina</a:t>
            </a:r>
          </a:p>
        </p:txBody>
      </p:sp>
      <p:sp>
        <p:nvSpPr>
          <p:cNvPr id="24648" name="Line 21">
            <a:extLst>
              <a:ext uri="{FF2B5EF4-FFF2-40B4-BE49-F238E27FC236}">
                <a16:creationId xmlns:a16="http://schemas.microsoft.com/office/drawing/2014/main" id="{35F7A91F-E63C-0186-0588-E0608FB08D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188" y="7507923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50" name="Line 21">
            <a:extLst>
              <a:ext uri="{FF2B5EF4-FFF2-40B4-BE49-F238E27FC236}">
                <a16:creationId xmlns:a16="http://schemas.microsoft.com/office/drawing/2014/main" id="{ABD6DAFB-E8D2-2640-7B51-4AF422B285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188" y="7723823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52" name="Rectangle 42">
            <a:extLst>
              <a:ext uri="{FF2B5EF4-FFF2-40B4-BE49-F238E27FC236}">
                <a16:creationId xmlns:a16="http://schemas.microsoft.com/office/drawing/2014/main" id="{DDFEA823-5AE7-7E66-B0CF-18A73D1FC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12" y="5656387"/>
            <a:ext cx="1643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Francisco Javier Camacho Martínez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</p:txBody>
      </p:sp>
      <p:sp>
        <p:nvSpPr>
          <p:cNvPr id="24653" name="Rectangle 42">
            <a:extLst>
              <a:ext uri="{FF2B5EF4-FFF2-40B4-BE49-F238E27FC236}">
                <a16:creationId xmlns:a16="http://schemas.microsoft.com/office/drawing/2014/main" id="{3ADB058A-6909-71E3-A49B-6AA6620BE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6584949"/>
            <a:ext cx="15303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</a:t>
            </a:r>
          </a:p>
        </p:txBody>
      </p:sp>
      <p:sp>
        <p:nvSpPr>
          <p:cNvPr id="24654" name="Rectangle 42">
            <a:extLst>
              <a:ext uri="{FF2B5EF4-FFF2-40B4-BE49-F238E27FC236}">
                <a16:creationId xmlns:a16="http://schemas.microsoft.com/office/drawing/2014/main" id="{8638DE5C-8D1C-E263-EAD0-EC5DCFD7B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3" y="6772264"/>
            <a:ext cx="16748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Rogelio Loredo Orta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(02-07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)</a:t>
            </a:r>
          </a:p>
        </p:txBody>
      </p:sp>
      <p:cxnSp>
        <p:nvCxnSpPr>
          <p:cNvPr id="13312" name="Conector recto 13311">
            <a:extLst>
              <a:ext uri="{FF2B5EF4-FFF2-40B4-BE49-F238E27FC236}">
                <a16:creationId xmlns:a16="http://schemas.microsoft.com/office/drawing/2014/main" id="{780BE4D3-2F57-63EE-ED43-2F3A26957016}"/>
              </a:ext>
            </a:extLst>
          </p:cNvPr>
          <p:cNvCxnSpPr/>
          <p:nvPr/>
        </p:nvCxnSpPr>
        <p:spPr>
          <a:xfrm flipH="1">
            <a:off x="5905500" y="5192713"/>
            <a:ext cx="15398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656" name="Rectangle 12">
            <a:extLst>
              <a:ext uri="{FF2B5EF4-FFF2-40B4-BE49-F238E27FC236}">
                <a16:creationId xmlns:a16="http://schemas.microsoft.com/office/drawing/2014/main" id="{3045B1A4-7586-9C2E-95CB-8D79BB11C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090" y="5032375"/>
            <a:ext cx="1626460" cy="80340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57" name="Rectangle 42">
            <a:extLst>
              <a:ext uri="{FF2B5EF4-FFF2-40B4-BE49-F238E27FC236}">
                <a16:creationId xmlns:a16="http://schemas.microsoft.com/office/drawing/2014/main" id="{6A34F84E-A338-3C20-FCE1-126329DB8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788" y="5180013"/>
            <a:ext cx="1978025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Laura Adriana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Hernández Hernández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(05-01)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Rosa María Llamas Guzmán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 (05-01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24658" name="Rectángulo 13318">
            <a:extLst>
              <a:ext uri="{FF2B5EF4-FFF2-40B4-BE49-F238E27FC236}">
                <a16:creationId xmlns:a16="http://schemas.microsoft.com/office/drawing/2014/main" id="{B433D012-590B-4CDE-853F-A8BC59869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939" y="5000625"/>
            <a:ext cx="127470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Administrativo </a:t>
            </a:r>
          </a:p>
        </p:txBody>
      </p:sp>
      <p:sp>
        <p:nvSpPr>
          <p:cNvPr id="24659" name="Line 21">
            <a:extLst>
              <a:ext uri="{FF2B5EF4-FFF2-40B4-BE49-F238E27FC236}">
                <a16:creationId xmlns:a16="http://schemas.microsoft.com/office/drawing/2014/main" id="{C9800BE5-1FEF-025A-5716-D39B41519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9527" y="5172663"/>
            <a:ext cx="160402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60" name="Line 21">
            <a:extLst>
              <a:ext uri="{FF2B5EF4-FFF2-40B4-BE49-F238E27FC236}">
                <a16:creationId xmlns:a16="http://schemas.microsoft.com/office/drawing/2014/main" id="{63FACF6E-5070-ACDD-FE82-753BC8DC6F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91113" y="5553074"/>
            <a:ext cx="1604023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64" name="Rectangle 12">
            <a:extLst>
              <a:ext uri="{FF2B5EF4-FFF2-40B4-BE49-F238E27FC236}">
                <a16:creationId xmlns:a16="http://schemas.microsoft.com/office/drawing/2014/main" id="{639F6A14-24EC-73DD-EEEF-53EF5DEE2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663" y="3203575"/>
            <a:ext cx="1587500" cy="74930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65" name="Rectángulo 13328">
            <a:extLst>
              <a:ext uri="{FF2B5EF4-FFF2-40B4-BE49-F238E27FC236}">
                <a16:creationId xmlns:a16="http://schemas.microsoft.com/office/drawing/2014/main" id="{59393A48-FC71-370F-091F-B56A552C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902" y="3192463"/>
            <a:ext cx="11224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Coordinador Técnico</a:t>
            </a:r>
          </a:p>
        </p:txBody>
      </p:sp>
      <p:sp>
        <p:nvSpPr>
          <p:cNvPr id="24666" name="Rectangle 42">
            <a:extLst>
              <a:ext uri="{FF2B5EF4-FFF2-40B4-BE49-F238E27FC236}">
                <a16:creationId xmlns:a16="http://schemas.microsoft.com/office/drawing/2014/main" id="{06F1C8C9-C23A-FCA2-8E0B-C83D69F78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675" y="3351213"/>
            <a:ext cx="1646238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Pedro Montelongo Ochoa</a:t>
            </a:r>
          </a:p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Coordinador Técnico (08-01)</a:t>
            </a:r>
          </a:p>
        </p:txBody>
      </p:sp>
      <p:sp>
        <p:nvSpPr>
          <p:cNvPr id="24667" name="Line 21">
            <a:extLst>
              <a:ext uri="{FF2B5EF4-FFF2-40B4-BE49-F238E27FC236}">
                <a16:creationId xmlns:a16="http://schemas.microsoft.com/office/drawing/2014/main" id="{0A9D7FBB-84A1-3827-AAE1-17D6D8B74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7950" y="3375025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68" name="Line 21">
            <a:extLst>
              <a:ext uri="{FF2B5EF4-FFF2-40B4-BE49-F238E27FC236}">
                <a16:creationId xmlns:a16="http://schemas.microsoft.com/office/drawing/2014/main" id="{1334E993-49F9-1C0C-51D3-2C6561BDB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6838" y="3763963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70" name="Rectángulo 13333">
            <a:extLst>
              <a:ext uri="{FF2B5EF4-FFF2-40B4-BE49-F238E27FC236}">
                <a16:creationId xmlns:a16="http://schemas.microsoft.com/office/drawing/2014/main" id="{7B0E4E2B-47AE-31A5-36B2-80A7E77DC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974" y="1555339"/>
            <a:ext cx="163217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Alberca General Mariano Arista</a:t>
            </a:r>
          </a:p>
        </p:txBody>
      </p:sp>
      <p:sp>
        <p:nvSpPr>
          <p:cNvPr id="24673" name="Rectangle 42">
            <a:extLst>
              <a:ext uri="{FF2B5EF4-FFF2-40B4-BE49-F238E27FC236}">
                <a16:creationId xmlns:a16="http://schemas.microsoft.com/office/drawing/2014/main" id="{15163CD6-6898-0FB6-EBB1-B3523FD30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1" y="3733800"/>
            <a:ext cx="1758949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Carlos Alberto Gámez Rodríguez</a:t>
            </a:r>
          </a:p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Coordinador Técnico(08-01)</a:t>
            </a:r>
          </a:p>
        </p:txBody>
      </p:sp>
      <p:sp>
        <p:nvSpPr>
          <p:cNvPr id="24674" name="Rectangle 42">
            <a:extLst>
              <a:ext uri="{FF2B5EF4-FFF2-40B4-BE49-F238E27FC236}">
                <a16:creationId xmlns:a16="http://schemas.microsoft.com/office/drawing/2014/main" id="{AA8DADAF-7450-EBCF-2A11-339D2A452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3546475"/>
            <a:ext cx="1758949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Jeniffer Tatiana Jasso Turrubiartes</a:t>
            </a:r>
          </a:p>
          <a:p>
            <a:pPr marL="0" marR="0" lvl="0" indent="0" algn="ctr" defTabSz="457200" rtl="0" eaLnBrk="0" fontAlgn="base" latinLnBrk="0" hangingPunct="0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Coordinador Técnico (08-01)</a:t>
            </a:r>
          </a:p>
        </p:txBody>
      </p:sp>
      <p:sp>
        <p:nvSpPr>
          <p:cNvPr id="24675" name="Line 21">
            <a:extLst>
              <a:ext uri="{FF2B5EF4-FFF2-40B4-BE49-F238E27FC236}">
                <a16:creationId xmlns:a16="http://schemas.microsoft.com/office/drawing/2014/main" id="{31B06FD9-A26E-7217-9CFF-B16D28B2D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7950" y="3570288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3340" name="Conector recto 107">
            <a:extLst>
              <a:ext uri="{FF2B5EF4-FFF2-40B4-BE49-F238E27FC236}">
                <a16:creationId xmlns:a16="http://schemas.microsoft.com/office/drawing/2014/main" id="{F0686AC2-60A6-C24E-7763-9E067F1EACA9}"/>
              </a:ext>
            </a:extLst>
          </p:cNvPr>
          <p:cNvCxnSpPr/>
          <p:nvPr/>
        </p:nvCxnSpPr>
        <p:spPr>
          <a:xfrm>
            <a:off x="901700" y="3097213"/>
            <a:ext cx="51181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41" name="Conector recto 128">
            <a:extLst>
              <a:ext uri="{FF2B5EF4-FFF2-40B4-BE49-F238E27FC236}">
                <a16:creationId xmlns:a16="http://schemas.microsoft.com/office/drawing/2014/main" id="{7CDC1F4E-A1D8-91E1-1623-810E1DA1FA98}"/>
              </a:ext>
            </a:extLst>
          </p:cNvPr>
          <p:cNvCxnSpPr/>
          <p:nvPr/>
        </p:nvCxnSpPr>
        <p:spPr>
          <a:xfrm>
            <a:off x="6019800" y="3094038"/>
            <a:ext cx="0" cy="9794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42" name="Conector recto 107">
            <a:extLst>
              <a:ext uri="{FF2B5EF4-FFF2-40B4-BE49-F238E27FC236}">
                <a16:creationId xmlns:a16="http://schemas.microsoft.com/office/drawing/2014/main" id="{C254DE93-CA29-F6C0-349C-1EB3698F2A1A}"/>
              </a:ext>
            </a:extLst>
          </p:cNvPr>
          <p:cNvCxnSpPr>
            <a:cxnSpLocks/>
          </p:cNvCxnSpPr>
          <p:nvPr/>
        </p:nvCxnSpPr>
        <p:spPr>
          <a:xfrm>
            <a:off x="5110559" y="4070350"/>
            <a:ext cx="909241" cy="31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43" name="Conector recto 128">
            <a:extLst>
              <a:ext uri="{FF2B5EF4-FFF2-40B4-BE49-F238E27FC236}">
                <a16:creationId xmlns:a16="http://schemas.microsoft.com/office/drawing/2014/main" id="{B814987B-5FC0-46D2-77A0-EB425279195E}"/>
              </a:ext>
            </a:extLst>
          </p:cNvPr>
          <p:cNvCxnSpPr/>
          <p:nvPr/>
        </p:nvCxnSpPr>
        <p:spPr>
          <a:xfrm>
            <a:off x="901700" y="3094038"/>
            <a:ext cx="0" cy="9794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80" name="Line 21">
            <a:extLst>
              <a:ext uri="{FF2B5EF4-FFF2-40B4-BE49-F238E27FC236}">
                <a16:creationId xmlns:a16="http://schemas.microsoft.com/office/drawing/2014/main" id="{55B53746-4EB6-3901-D771-ADF4AE37E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235" y="6765608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681" name="Rectángulo 13358">
            <a:extLst>
              <a:ext uri="{FF2B5EF4-FFF2-40B4-BE49-F238E27FC236}">
                <a16:creationId xmlns:a16="http://schemas.microsoft.com/office/drawing/2014/main" id="{DC21BFF3-16AA-35A9-1E65-C1DE90F6A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06" y="4502687"/>
            <a:ext cx="1608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técnico</a:t>
            </a:r>
          </a:p>
        </p:txBody>
      </p:sp>
      <p:cxnSp>
        <p:nvCxnSpPr>
          <p:cNvPr id="24683" name="39 Conector recto">
            <a:extLst>
              <a:ext uri="{FF2B5EF4-FFF2-40B4-BE49-F238E27FC236}">
                <a16:creationId xmlns:a16="http://schemas.microsoft.com/office/drawing/2014/main" id="{51BCA2CC-4AE7-95A6-A019-08208CC5996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213" y="4073525"/>
            <a:ext cx="0" cy="38671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3" name="Conector recto 107">
            <a:extLst>
              <a:ext uri="{FF2B5EF4-FFF2-40B4-BE49-F238E27FC236}">
                <a16:creationId xmlns:a16="http://schemas.microsoft.com/office/drawing/2014/main" id="{8CD9724D-33EF-F407-8548-FE30F3DF2532}"/>
              </a:ext>
            </a:extLst>
          </p:cNvPr>
          <p:cNvCxnSpPr/>
          <p:nvPr/>
        </p:nvCxnSpPr>
        <p:spPr>
          <a:xfrm>
            <a:off x="60325" y="4073525"/>
            <a:ext cx="84137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2">
            <a:extLst>
              <a:ext uri="{FF2B5EF4-FFF2-40B4-BE49-F238E27FC236}">
                <a16:creationId xmlns:a16="http://schemas.microsoft.com/office/drawing/2014/main" id="{BCF63627-3620-81FA-16D1-EFD3D02CA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991" y="2555742"/>
            <a:ext cx="15163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Emmanuel Pozos Cano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Auxiliar de mantenimiento y logística(03-01)</a:t>
            </a:r>
          </a:p>
        </p:txBody>
      </p:sp>
      <p:sp>
        <p:nvSpPr>
          <p:cNvPr id="18" name="Rectángulo 13333">
            <a:extLst>
              <a:ext uri="{FF2B5EF4-FFF2-40B4-BE49-F238E27FC236}">
                <a16:creationId xmlns:a16="http://schemas.microsoft.com/office/drawing/2014/main" id="{9A481EF5-60BE-ABFD-F72E-6FC61998D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226" y="2439452"/>
            <a:ext cx="66075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Recepción</a:t>
            </a:r>
          </a:p>
        </p:txBody>
      </p:sp>
      <p:sp>
        <p:nvSpPr>
          <p:cNvPr id="20" name="Line 21">
            <a:extLst>
              <a:ext uri="{FF2B5EF4-FFF2-40B4-BE49-F238E27FC236}">
                <a16:creationId xmlns:a16="http://schemas.microsoft.com/office/drawing/2014/main" id="{2964AB8A-374F-7446-74D9-5526022BBF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18728" y="2598400"/>
            <a:ext cx="1620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" name="Line 21">
            <a:extLst>
              <a:ext uri="{FF2B5EF4-FFF2-40B4-BE49-F238E27FC236}">
                <a16:creationId xmlns:a16="http://schemas.microsoft.com/office/drawing/2014/main" id="{6CB869F9-327E-900C-7B81-2124095D5A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050" y="4769212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259F17F-762C-F824-5465-90EC6449D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38" y="7281893"/>
            <a:ext cx="15875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DA1AA92-E694-AB5E-9EB5-0A120C594461}"/>
              </a:ext>
            </a:extLst>
          </p:cNvPr>
          <p:cNvSpPr txBox="1"/>
          <p:nvPr/>
        </p:nvSpPr>
        <p:spPr>
          <a:xfrm>
            <a:off x="59411" y="4754092"/>
            <a:ext cx="177323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Jose Eleno Manuel Ceron Osorio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(03-01) 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5D1EA80-D176-9B8F-53C9-D6568A089808}"/>
              </a:ext>
            </a:extLst>
          </p:cNvPr>
          <p:cNvSpPr txBox="1"/>
          <p:nvPr/>
        </p:nvSpPr>
        <p:spPr>
          <a:xfrm>
            <a:off x="56235" y="5169896"/>
            <a:ext cx="175531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Daniel Lugo Ahumada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Auxiliar de Mantenimiento y logística </a:t>
            </a: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(03-01)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CC4DE90-86AA-5ED1-D680-320D8D7FCBBF}"/>
              </a:ext>
            </a:extLst>
          </p:cNvPr>
          <p:cNvCxnSpPr>
            <a:cxnSpLocks/>
          </p:cNvCxnSpPr>
          <p:nvPr/>
        </p:nvCxnSpPr>
        <p:spPr>
          <a:xfrm>
            <a:off x="5119779" y="5570220"/>
            <a:ext cx="673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2">
            <a:extLst>
              <a:ext uri="{FF2B5EF4-FFF2-40B4-BE49-F238E27FC236}">
                <a16:creationId xmlns:a16="http://schemas.microsoft.com/office/drawing/2014/main" id="{75F9A3AC-219E-21DE-D00B-95E312E32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653" y="2087027"/>
            <a:ext cx="1593744" cy="471478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7613" rtl="0" eaLnBrk="1" fontAlgn="base" latinLnBrk="0" hangingPunct="1">
              <a:lnSpc>
                <a:spcPts val="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Rectangle 42">
            <a:extLst>
              <a:ext uri="{FF2B5EF4-FFF2-40B4-BE49-F238E27FC236}">
                <a16:creationId xmlns:a16="http://schemas.microsoft.com/office/drawing/2014/main" id="{0AF8A7C8-DBFB-2B0C-2468-56B8ADBE5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167" y="2256225"/>
            <a:ext cx="14978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 Alberto Aguiñaga de la Rosa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Coordinador Técnico (08-01)</a:t>
            </a:r>
          </a:p>
        </p:txBody>
      </p:sp>
      <p:sp>
        <p:nvSpPr>
          <p:cNvPr id="108" name="Rectángulo 13333">
            <a:extLst>
              <a:ext uri="{FF2B5EF4-FFF2-40B4-BE49-F238E27FC236}">
                <a16:creationId xmlns:a16="http://schemas.microsoft.com/office/drawing/2014/main" id="{9A481EF5-60BE-ABFD-F72E-6FC61998D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728" y="2087027"/>
            <a:ext cx="11224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+mn-ea"/>
                <a:cs typeface="+mn-cs"/>
              </a:rPr>
              <a:t>Coordinador Técnico</a:t>
            </a:r>
          </a:p>
        </p:txBody>
      </p:sp>
      <p:sp>
        <p:nvSpPr>
          <p:cNvPr id="109" name="Line 21">
            <a:extLst>
              <a:ext uri="{FF2B5EF4-FFF2-40B4-BE49-F238E27FC236}">
                <a16:creationId xmlns:a16="http://schemas.microsoft.com/office/drawing/2014/main" id="{2964AB8A-374F-7446-74D9-5526022BBF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8065" y="2245975"/>
            <a:ext cx="16200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Text Box 128">
            <a:extLst>
              <a:ext uri="{FF2B5EF4-FFF2-40B4-BE49-F238E27FC236}">
                <a16:creationId xmlns:a16="http://schemas.microsoft.com/office/drawing/2014/main" id="{5A96ABBE-DC4D-9C95-3108-E86ADA8A0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8026400"/>
            <a:ext cx="2279650" cy="98706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El Ing. Armando Medrano Reyes,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Titular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Administrativo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del  </a:t>
            </a:r>
            <a:r>
              <a:rPr kumimoji="0" lang="es-ES" sz="6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Instituto Potosino </a:t>
            </a:r>
            <a:r>
              <a:rPr kumimoji="0" lang="es-ES" sz="600" b="1" i="1" u="sng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 Cultura Física y Deporte </a:t>
            </a:r>
            <a:r>
              <a:rPr kumimoji="0" lang="es-MX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 de  </a:t>
            </a:r>
            <a:r>
              <a:rPr kumimoji="0" lang="es-MX" altLang="es-MX" sz="600" b="0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septiembre</a:t>
            </a:r>
            <a:r>
              <a:rPr kumimoji="0" lang="en-GB" altLang="es-MX" sz="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2023.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altLang="es-MX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terat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altLang="es-MX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terat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121</TotalTime>
  <Words>2938</Words>
  <Application>Microsoft Office PowerPoint</Application>
  <PresentationFormat>Carta (216 x 279 mm)</PresentationFormat>
  <Paragraphs>750</Paragraphs>
  <Slides>16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Literata</vt:lpstr>
      <vt:lpstr>Times New Roman</vt:lpstr>
      <vt:lpstr>Tema de Office</vt:lpstr>
      <vt:lpstr>Diseño predeterminado</vt:lpstr>
      <vt:lpstr>1_Diseño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Instituto Potosino de Cultura Física y Deporte</dc:creator>
  <cp:lastModifiedBy>MITZI VILLASEÑOR</cp:lastModifiedBy>
  <cp:revision>3</cp:revision>
  <cp:lastPrinted>2023-05-16T15:51:20Z</cp:lastPrinted>
  <dcterms:created xsi:type="dcterms:W3CDTF">2023-02-27T15:12:01Z</dcterms:created>
  <dcterms:modified xsi:type="dcterms:W3CDTF">2023-09-12T19:35:18Z</dcterms:modified>
</cp:coreProperties>
</file>