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8" d="100"/>
          <a:sy n="78" d="100"/>
        </p:scale>
        <p:origin x="20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19/12/2023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7287" y="2561885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63740" y="646995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diciembre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0323" y="3986219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3004238" y="641609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4885451" y="664392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86389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232" y="673668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62018" y="4786626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7380" y="536825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58448" y="5488234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00911" y="533626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Margarito Ramírez Auces  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5427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cxnSp>
        <p:nvCxnSpPr>
          <p:cNvPr id="98" name="259 Conector recto">
            <a:extLst>
              <a:ext uri="{FF2B5EF4-FFF2-40B4-BE49-F238E27FC236}">
                <a16:creationId xmlns:a16="http://schemas.microsoft.com/office/drawing/2014/main" id="{FFD28779-8282-45EA-9698-C41217C476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6187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0" name="Rectángulo 30">
            <a:extLst>
              <a:ext uri="{FF2B5EF4-FFF2-40B4-BE49-F238E27FC236}">
                <a16:creationId xmlns:a16="http://schemas.microsoft.com/office/drawing/2014/main" id="{5CF3940D-A832-43DD-8614-2FC10F6737F8}"/>
              </a:ext>
            </a:extLst>
          </p:cNvPr>
          <p:cNvSpPr/>
          <p:nvPr/>
        </p:nvSpPr>
        <p:spPr>
          <a:xfrm>
            <a:off x="-22844" y="536560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Celia Carolina Moreno Macías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-25818" y="557633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</TotalTime>
  <Words>2456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Bertha Guadalupe Briones Acosta</cp:lastModifiedBy>
  <cp:revision>61</cp:revision>
  <dcterms:created xsi:type="dcterms:W3CDTF">2023-06-02T16:53:06Z</dcterms:created>
  <dcterms:modified xsi:type="dcterms:W3CDTF">2023-12-19T18:59:36Z</dcterms:modified>
</cp:coreProperties>
</file>