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1A9EA7-C54C-401E-ABC9-5EC32AB6A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ACEEAB-C68B-4690-904F-2FCA0B2044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4177BA-DF85-4E62-B8F7-D4B572AD5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B5DA9B-6154-4D99-9529-03B7D8695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46BE56-0CC8-4995-BDA4-D5466D8B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3011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C51FE-39AF-4193-BC1F-CFE4018A2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1459BC-43CF-451B-A80B-631682763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FAE136-1F37-465B-98CD-B59A71566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D0A870-2DD5-4EEE-AEC6-5F8C564E8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351A49-8C20-4E40-BB31-B6A0141C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9526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210A4-27FA-48BB-B73B-2683C2AF7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15B69F-944F-451F-ACFA-A6A69B030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7D355F-6B0B-4939-900A-1EAC0DC2B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5DA36C-7DFB-4E84-B75B-83A4173C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5C10F3-AC5E-463A-B347-E94327675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5154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F7AFA-1626-4730-A8A6-C6FBC4CB9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084CE1-1933-4E37-9AF4-374A3D9056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B388FE6-8052-4D28-9C6B-F1BB24F4B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FB016D-461A-496B-9504-4471C7410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CFFE7E-5AE0-4E4A-914E-308553DC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F72F0FF-E7F7-4F9C-BE38-531189DA0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654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0E2ECF-F556-4459-9690-5D3866E2F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B18289-A8AB-4E7A-A265-1CBB951E9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9711A7-25AB-4075-A793-A55B6E7D0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E342DD-8836-4D53-AEB3-A427380476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5B6DD61-51B4-45C2-8A3B-3E835C667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986A9C0-88A5-46CE-A1CC-85C24C8BC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6DA7DDD-190F-476C-8522-AFB36CC2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31733AE-1692-4FC2-8078-66ECF654C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376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54869-29AA-473E-87B7-98C00DF26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3022A6C-83B0-4913-8296-C6D601D78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FFA446-1757-4BFA-A55D-6127E4F08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16AFA1-8828-44E6-A4DE-3E39D91B7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020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F51331A-B914-4949-8DEA-CF652A3FF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641002E-5307-457D-A608-D24D12356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B1E110-CAEE-45CA-A6A0-E13726BF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79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164905-4E8F-4CD4-ADD3-734DA3D02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072497-B5D3-4DDE-A2C4-0C848B487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78C8B0-EA0C-4FC1-88A8-8399A162E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C39776-3F6A-4366-A486-5AD91F1E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72DC67-9D94-4A96-A77D-3963AE87E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865315F-681E-49C1-BEA0-64BBFBC9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82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99F1EA-B311-43DC-AF9C-ABBC0F2D5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6C39FCC-31CE-4E00-B61B-11EED12A21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4D7FB3B-C742-4BB0-A7E6-C7B50435B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0A753A-8801-433B-9545-5C4013096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D73C61-E95B-4D7A-9815-2FC709BED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3A8E3F-8653-4494-BF83-E43B4E871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3105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DEF7BD-A453-4231-96C7-2F8F87013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CD4824-552B-4F92-A040-5FE0EFEF5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C4441F-C755-4BC1-8A1E-DDFCC27F7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B16FC0-2675-493E-97FA-3EDD66182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F627B-0528-42D8-BA11-405165FE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496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A34EE0-40AF-41CB-A623-25628EC05B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7E27C90-2687-4551-86BA-47367BC3E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63AE24-FA80-457D-A58A-85A7D00F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85929B-49EB-4D69-BB32-25512EFDE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C17047-6832-43CE-AD9C-4D925F81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5421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8AE66B4-B7A2-4B72-A162-D96B42DF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46429A-A4EB-408D-8C76-B4A7F993B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9D1B36-3195-457C-9AE0-F431618092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C36A6-4E5F-4940-B02F-5110E96A4F3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E69D2D-4614-4822-917D-A7C8EDEA7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457FE5-5A68-4C19-8045-2A833E9E0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94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1"/>
            </a:gs>
            <a:gs pos="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FAB6CDF-AA21-444F-96AC-521C47214BE8}"/>
              </a:ext>
            </a:extLst>
          </p:cNvPr>
          <p:cNvSpPr/>
          <p:nvPr/>
        </p:nvSpPr>
        <p:spPr>
          <a:xfrm>
            <a:off x="4166256" y="1039121"/>
            <a:ext cx="3382458" cy="67752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ANDRES BLAS HERNANDEZ </a:t>
            </a:r>
          </a:p>
          <a:p>
            <a:pPr algn="ctr"/>
            <a:r>
              <a:rPr lang="es-E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GENERAL</a:t>
            </a:r>
            <a:endParaRPr lang="es-MX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D27AB68-58CB-4365-88C7-15B7C1AB9FC5}"/>
              </a:ext>
            </a:extLst>
          </p:cNvPr>
          <p:cNvSpPr/>
          <p:nvPr/>
        </p:nvSpPr>
        <p:spPr>
          <a:xfrm>
            <a:off x="8767213" y="1003626"/>
            <a:ext cx="2933625" cy="67752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LETICIA RUIZ MARTÍNEZ</a:t>
            </a:r>
          </a:p>
          <a:p>
            <a:pPr algn="ctr"/>
            <a:r>
              <a:rPr lang="es-MX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 SECRETARIO GENERAL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D151A92B-196F-4CAE-8876-8BE63FA443AD}"/>
              </a:ext>
            </a:extLst>
          </p:cNvPr>
          <p:cNvSpPr/>
          <p:nvPr/>
        </p:nvSpPr>
        <p:spPr>
          <a:xfrm>
            <a:off x="214930" y="2135179"/>
            <a:ext cx="2042200" cy="79045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MARCO ANTONIO MARTINEZ GUTIERREZ</a:t>
            </a:r>
          </a:p>
          <a:p>
            <a:pPr algn="ctr"/>
            <a:r>
              <a:rPr lang="es-E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TRABAJO Y CONFLICTOS</a:t>
            </a:r>
            <a:endParaRPr lang="es-MX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DC0D7498-8D04-49C7-8CB8-95C2D8F7FFB4}"/>
              </a:ext>
            </a:extLst>
          </p:cNvPr>
          <p:cNvSpPr/>
          <p:nvPr/>
        </p:nvSpPr>
        <p:spPr>
          <a:xfrm>
            <a:off x="2619530" y="2155832"/>
            <a:ext cx="2065291" cy="76980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JORGE MENDOZA      GONZÁLEZ </a:t>
            </a:r>
          </a:p>
          <a:p>
            <a:pPr algn="ctr"/>
            <a:r>
              <a:rPr lang="es-MX" sz="1200" dirty="0"/>
              <a:t> </a:t>
            </a:r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PREVISIÓN SOCIAL  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B43BE1E5-8D37-488F-B997-68CD988229C4}"/>
              </a:ext>
            </a:extLst>
          </p:cNvPr>
          <p:cNvSpPr/>
          <p:nvPr/>
        </p:nvSpPr>
        <p:spPr>
          <a:xfrm>
            <a:off x="5090327" y="2135179"/>
            <a:ext cx="2022185" cy="81756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BENITO AGUILAR RIVERA</a:t>
            </a:r>
          </a:p>
          <a:p>
            <a:pPr algn="ctr"/>
            <a:r>
              <a:rPr lang="es-MX" sz="1200" dirty="0"/>
              <a:t> </a:t>
            </a:r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FINANZAS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2BEDCD14-135E-4A50-B919-64784EB5A7CC}"/>
              </a:ext>
            </a:extLst>
          </p:cNvPr>
          <p:cNvSpPr/>
          <p:nvPr/>
        </p:nvSpPr>
        <p:spPr>
          <a:xfrm>
            <a:off x="7494958" y="2155832"/>
            <a:ext cx="2025199" cy="78431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NORBERTO SALDAÑA DIAZ</a:t>
            </a:r>
          </a:p>
          <a:p>
            <a:pPr algn="ctr"/>
            <a:r>
              <a:rPr lang="es-MX" sz="1200" dirty="0"/>
              <a:t> </a:t>
            </a:r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ORGANIZACIÓN Y EDUCACION SINDICAL </a:t>
            </a: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26E9DF59-2327-465F-BE32-32EFDC5B477A}"/>
              </a:ext>
            </a:extLst>
          </p:cNvPr>
          <p:cNvSpPr/>
          <p:nvPr/>
        </p:nvSpPr>
        <p:spPr>
          <a:xfrm>
            <a:off x="9902603" y="2172653"/>
            <a:ext cx="2025200" cy="76749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MA. DEL ROSARIO CASTILLO RAMIREZ</a:t>
            </a:r>
          </a:p>
          <a:p>
            <a:pPr algn="ctr"/>
            <a:r>
              <a:rPr lang="es-MX" sz="1200" dirty="0"/>
              <a:t> </a:t>
            </a:r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ACTAS Y ACUERDOS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2012E8C0-3B85-49C0-B46B-7B6FDDFF1E67}"/>
              </a:ext>
            </a:extLst>
          </p:cNvPr>
          <p:cNvSpPr/>
          <p:nvPr/>
        </p:nvSpPr>
        <p:spPr>
          <a:xfrm>
            <a:off x="176828" y="3230018"/>
            <a:ext cx="2042200" cy="10308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/>
              <a:t> </a:t>
            </a:r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CARLA ALEJANDRINA GUILLEN RICO</a:t>
            </a:r>
          </a:p>
          <a:p>
            <a:pPr algn="ctr"/>
            <a:r>
              <a:rPr lang="es-E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DESECRETARIO DE TRABAJOS Y CONFLICTOS</a:t>
            </a:r>
            <a:endParaRPr lang="es-MX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4DA4E1D7-C434-4F96-9528-927184EEAE6C}"/>
              </a:ext>
            </a:extLst>
          </p:cNvPr>
          <p:cNvSpPr/>
          <p:nvPr/>
        </p:nvSpPr>
        <p:spPr>
          <a:xfrm>
            <a:off x="2645528" y="3230017"/>
            <a:ext cx="2042200" cy="103084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HERACLIO PUGA GUERRERO</a:t>
            </a:r>
          </a:p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 SECRETARIO DE PREVISIÓN SOCIAL  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372D46BC-30C6-419E-BA1E-D882E77D391D}"/>
              </a:ext>
            </a:extLst>
          </p:cNvPr>
          <p:cNvSpPr/>
          <p:nvPr/>
        </p:nvSpPr>
        <p:spPr>
          <a:xfrm>
            <a:off x="4963979" y="3233850"/>
            <a:ext cx="2104617" cy="103084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ESMERALDA DIAZ HERNANDEZ</a:t>
            </a:r>
          </a:p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 SECRETARIO DE FINANZAS</a:t>
            </a: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6BB63B0D-D543-4924-9609-6352D8331859}"/>
              </a:ext>
            </a:extLst>
          </p:cNvPr>
          <p:cNvSpPr/>
          <p:nvPr/>
        </p:nvSpPr>
        <p:spPr>
          <a:xfrm>
            <a:off x="7432679" y="3214258"/>
            <a:ext cx="2208155" cy="10524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ENRIQUE ZARAGOZA RAMIREZ</a:t>
            </a:r>
          </a:p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 SECRETARIO DE ORGANIZACIÓN Y EDUCACION SINDICAL</a:t>
            </a:r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E9384B2F-4D00-4EE0-A862-F3DAC5729395}"/>
              </a:ext>
            </a:extLst>
          </p:cNvPr>
          <p:cNvSpPr/>
          <p:nvPr/>
        </p:nvSpPr>
        <p:spPr>
          <a:xfrm>
            <a:off x="9939118" y="3212287"/>
            <a:ext cx="2025200" cy="10524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ROSA MARIA LUNA PEREZ</a:t>
            </a:r>
          </a:p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SECRETARIA DE ACTAS Y ACUERDOS</a:t>
            </a:r>
          </a:p>
        </p:txBody>
      </p:sp>
      <p:sp>
        <p:nvSpPr>
          <p:cNvPr id="96" name="Rectángulo: esquinas redondeadas 95">
            <a:extLst>
              <a:ext uri="{FF2B5EF4-FFF2-40B4-BE49-F238E27FC236}">
                <a16:creationId xmlns:a16="http://schemas.microsoft.com/office/drawing/2014/main" id="{79A40CD4-1C13-4088-B3D0-DBAD6634F6B4}"/>
              </a:ext>
            </a:extLst>
          </p:cNvPr>
          <p:cNvSpPr/>
          <p:nvPr/>
        </p:nvSpPr>
        <p:spPr>
          <a:xfrm>
            <a:off x="3010772" y="4630892"/>
            <a:ext cx="2310967" cy="92994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JORGE VAZQUEZ GONZALEZ</a:t>
            </a:r>
          </a:p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PRESIDENTE DE COMITÉ DE FIZCALIZACION Y VIGILANCIA</a:t>
            </a:r>
            <a:endParaRPr lang="es-MX" sz="1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7" name="Rectángulo: esquinas redondeadas 96">
            <a:extLst>
              <a:ext uri="{FF2B5EF4-FFF2-40B4-BE49-F238E27FC236}">
                <a16:creationId xmlns:a16="http://schemas.microsoft.com/office/drawing/2014/main" id="{FF1494D9-6B83-43D1-AB35-9CD45974F9EE}"/>
              </a:ext>
            </a:extLst>
          </p:cNvPr>
          <p:cNvSpPr/>
          <p:nvPr/>
        </p:nvSpPr>
        <p:spPr>
          <a:xfrm>
            <a:off x="1384315" y="5899946"/>
            <a:ext cx="2310966" cy="92994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/>
              <a:t> </a:t>
            </a:r>
            <a:r>
              <a:rPr lang="es-MX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LUIS RAUL DE LEON AGUILAR</a:t>
            </a:r>
          </a:p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COMITÉ DE FIZCALIZACION Y VIGILANCIA</a:t>
            </a:r>
            <a:endParaRPr lang="es-MX" sz="1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4" name="Rectángulo: esquinas redondeadas 103">
            <a:extLst>
              <a:ext uri="{FF2B5EF4-FFF2-40B4-BE49-F238E27FC236}">
                <a16:creationId xmlns:a16="http://schemas.microsoft.com/office/drawing/2014/main" id="{AF84D87D-5CB7-45E0-999F-611340F31857}"/>
              </a:ext>
            </a:extLst>
          </p:cNvPr>
          <p:cNvSpPr/>
          <p:nvPr/>
        </p:nvSpPr>
        <p:spPr>
          <a:xfrm>
            <a:off x="6943043" y="4545796"/>
            <a:ext cx="2310965" cy="97725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JOSE DANIELCASTILLO HERNANDEZ</a:t>
            </a:r>
          </a:p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PRESIDENTE DE COMISION DE HONOR Y JUSTICIA</a:t>
            </a:r>
            <a:endParaRPr lang="es-MX" sz="1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5" name="Rectángulo: esquinas redondeadas 104">
            <a:extLst>
              <a:ext uri="{FF2B5EF4-FFF2-40B4-BE49-F238E27FC236}">
                <a16:creationId xmlns:a16="http://schemas.microsoft.com/office/drawing/2014/main" id="{BC686ACE-DBFE-4F95-B2E6-41F43AA56A64}"/>
              </a:ext>
            </a:extLst>
          </p:cNvPr>
          <p:cNvSpPr/>
          <p:nvPr/>
        </p:nvSpPr>
        <p:spPr>
          <a:xfrm>
            <a:off x="8421282" y="5854374"/>
            <a:ext cx="2310965" cy="97725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/>
              <a:t> </a:t>
            </a:r>
            <a:r>
              <a:rPr lang="es-MX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ALEJANDRO HIGAREDA SALAZAR</a:t>
            </a:r>
          </a:p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COMISION DE HONOR Y JUSTICIA</a:t>
            </a:r>
            <a:endParaRPr lang="es-MX" sz="1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2" name="Rectángulo: esquinas redondeadas 131">
            <a:extLst>
              <a:ext uri="{FF2B5EF4-FFF2-40B4-BE49-F238E27FC236}">
                <a16:creationId xmlns:a16="http://schemas.microsoft.com/office/drawing/2014/main" id="{5C8F3B9F-694B-408D-A147-70108C5E54A4}"/>
              </a:ext>
            </a:extLst>
          </p:cNvPr>
          <p:cNvSpPr/>
          <p:nvPr/>
        </p:nvSpPr>
        <p:spPr>
          <a:xfrm>
            <a:off x="0" y="-15411"/>
            <a:ext cx="12191997" cy="80838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ORGANIGRAMA DE LA HONORABLE MESA DIRECTIVA DEL SINDICATO DE EMPLEADOS Y TRABAJADORES AL SERVICIO DEL MUNICIPIO DE RIOVERDE, S.L.P.</a:t>
            </a:r>
            <a:endParaRPr lang="es-MX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67" name="Conector recto 166">
            <a:extLst>
              <a:ext uri="{FF2B5EF4-FFF2-40B4-BE49-F238E27FC236}">
                <a16:creationId xmlns:a16="http://schemas.microsoft.com/office/drawing/2014/main" id="{29F8A4D7-4827-44BA-BB6F-0665659C6260}"/>
              </a:ext>
            </a:extLst>
          </p:cNvPr>
          <p:cNvCxnSpPr>
            <a:cxnSpLocks/>
          </p:cNvCxnSpPr>
          <p:nvPr/>
        </p:nvCxnSpPr>
        <p:spPr>
          <a:xfrm>
            <a:off x="5962582" y="2977864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>
            <a:extLst>
              <a:ext uri="{FF2B5EF4-FFF2-40B4-BE49-F238E27FC236}">
                <a16:creationId xmlns:a16="http://schemas.microsoft.com/office/drawing/2014/main" id="{EDD9076A-95F7-4ADE-AB15-9CFA5D1B9EF0}"/>
              </a:ext>
            </a:extLst>
          </p:cNvPr>
          <p:cNvCxnSpPr>
            <a:cxnSpLocks/>
          </p:cNvCxnSpPr>
          <p:nvPr/>
        </p:nvCxnSpPr>
        <p:spPr>
          <a:xfrm>
            <a:off x="5749221" y="819507"/>
            <a:ext cx="0" cy="2023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ector recto 175">
            <a:extLst>
              <a:ext uri="{FF2B5EF4-FFF2-40B4-BE49-F238E27FC236}">
                <a16:creationId xmlns:a16="http://schemas.microsoft.com/office/drawing/2014/main" id="{0D9E31F7-96E4-41AD-BFDF-BF4EEB123596}"/>
              </a:ext>
            </a:extLst>
          </p:cNvPr>
          <p:cNvCxnSpPr>
            <a:cxnSpLocks/>
          </p:cNvCxnSpPr>
          <p:nvPr/>
        </p:nvCxnSpPr>
        <p:spPr>
          <a:xfrm>
            <a:off x="10858952" y="2952745"/>
            <a:ext cx="0" cy="2023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>
            <a:extLst>
              <a:ext uri="{FF2B5EF4-FFF2-40B4-BE49-F238E27FC236}">
                <a16:creationId xmlns:a16="http://schemas.microsoft.com/office/drawing/2014/main" id="{FEA46706-7D1C-46FC-975E-3ABA80EF311F}"/>
              </a:ext>
            </a:extLst>
          </p:cNvPr>
          <p:cNvCxnSpPr>
            <a:cxnSpLocks/>
          </p:cNvCxnSpPr>
          <p:nvPr/>
        </p:nvCxnSpPr>
        <p:spPr>
          <a:xfrm>
            <a:off x="5756479" y="1689079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>
            <a:extLst>
              <a:ext uri="{FF2B5EF4-FFF2-40B4-BE49-F238E27FC236}">
                <a16:creationId xmlns:a16="http://schemas.microsoft.com/office/drawing/2014/main" id="{3CC64C4F-EF60-486F-B4AD-0C363734536C}"/>
              </a:ext>
            </a:extLst>
          </p:cNvPr>
          <p:cNvCxnSpPr>
            <a:cxnSpLocks/>
          </p:cNvCxnSpPr>
          <p:nvPr/>
        </p:nvCxnSpPr>
        <p:spPr>
          <a:xfrm>
            <a:off x="8421282" y="2977864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>
            <a:extLst>
              <a:ext uri="{FF2B5EF4-FFF2-40B4-BE49-F238E27FC236}">
                <a16:creationId xmlns:a16="http://schemas.microsoft.com/office/drawing/2014/main" id="{7994E0EE-8663-4BA9-97B7-821EB569CF45}"/>
              </a:ext>
            </a:extLst>
          </p:cNvPr>
          <p:cNvCxnSpPr>
            <a:cxnSpLocks/>
          </p:cNvCxnSpPr>
          <p:nvPr/>
        </p:nvCxnSpPr>
        <p:spPr>
          <a:xfrm>
            <a:off x="3327233" y="5619951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>
            <a:extLst>
              <a:ext uri="{FF2B5EF4-FFF2-40B4-BE49-F238E27FC236}">
                <a16:creationId xmlns:a16="http://schemas.microsoft.com/office/drawing/2014/main" id="{350F717A-68FA-4A51-A6E5-7F5D1C7041CF}"/>
              </a:ext>
            </a:extLst>
          </p:cNvPr>
          <p:cNvCxnSpPr>
            <a:cxnSpLocks/>
          </p:cNvCxnSpPr>
          <p:nvPr/>
        </p:nvCxnSpPr>
        <p:spPr>
          <a:xfrm>
            <a:off x="3695281" y="2952745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recto 182">
            <a:extLst>
              <a:ext uri="{FF2B5EF4-FFF2-40B4-BE49-F238E27FC236}">
                <a16:creationId xmlns:a16="http://schemas.microsoft.com/office/drawing/2014/main" id="{4DB0AC5D-7579-4033-B998-73674CA247F1}"/>
              </a:ext>
            </a:extLst>
          </p:cNvPr>
          <p:cNvCxnSpPr>
            <a:cxnSpLocks/>
          </p:cNvCxnSpPr>
          <p:nvPr/>
        </p:nvCxnSpPr>
        <p:spPr>
          <a:xfrm>
            <a:off x="1116261" y="2920648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cto 183">
            <a:extLst>
              <a:ext uri="{FF2B5EF4-FFF2-40B4-BE49-F238E27FC236}">
                <a16:creationId xmlns:a16="http://schemas.microsoft.com/office/drawing/2014/main" id="{80072AEA-D00E-4AB2-B2A9-7DED66C2BB17}"/>
              </a:ext>
            </a:extLst>
          </p:cNvPr>
          <p:cNvCxnSpPr>
            <a:cxnSpLocks/>
          </p:cNvCxnSpPr>
          <p:nvPr/>
        </p:nvCxnSpPr>
        <p:spPr>
          <a:xfrm>
            <a:off x="1139932" y="1937385"/>
            <a:ext cx="9615986" cy="146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recto 184">
            <a:extLst>
              <a:ext uri="{FF2B5EF4-FFF2-40B4-BE49-F238E27FC236}">
                <a16:creationId xmlns:a16="http://schemas.microsoft.com/office/drawing/2014/main" id="{036F227D-5346-4749-9EC9-642AB8DEA978}"/>
              </a:ext>
            </a:extLst>
          </p:cNvPr>
          <p:cNvCxnSpPr>
            <a:cxnSpLocks/>
          </p:cNvCxnSpPr>
          <p:nvPr/>
        </p:nvCxnSpPr>
        <p:spPr>
          <a:xfrm>
            <a:off x="8765297" y="5560840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cto 195">
            <a:extLst>
              <a:ext uri="{FF2B5EF4-FFF2-40B4-BE49-F238E27FC236}">
                <a16:creationId xmlns:a16="http://schemas.microsoft.com/office/drawing/2014/main" id="{A84F3264-BFCD-44F5-8BBC-8F28238DEE3B}"/>
              </a:ext>
            </a:extLst>
          </p:cNvPr>
          <p:cNvCxnSpPr>
            <a:cxnSpLocks/>
          </p:cNvCxnSpPr>
          <p:nvPr/>
        </p:nvCxnSpPr>
        <p:spPr>
          <a:xfrm>
            <a:off x="10772476" y="1952079"/>
            <a:ext cx="0" cy="220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cto 200">
            <a:extLst>
              <a:ext uri="{FF2B5EF4-FFF2-40B4-BE49-F238E27FC236}">
                <a16:creationId xmlns:a16="http://schemas.microsoft.com/office/drawing/2014/main" id="{EAEC472D-4559-4C44-B579-E816E40325E7}"/>
              </a:ext>
            </a:extLst>
          </p:cNvPr>
          <p:cNvCxnSpPr>
            <a:cxnSpLocks/>
          </p:cNvCxnSpPr>
          <p:nvPr/>
        </p:nvCxnSpPr>
        <p:spPr>
          <a:xfrm flipV="1">
            <a:off x="1146763" y="1923502"/>
            <a:ext cx="0" cy="2323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ector recto 210">
            <a:extLst>
              <a:ext uri="{FF2B5EF4-FFF2-40B4-BE49-F238E27FC236}">
                <a16:creationId xmlns:a16="http://schemas.microsoft.com/office/drawing/2014/main" id="{FA5A01A3-ABDD-48BB-9F5D-F8E2F2507C8E}"/>
              </a:ext>
            </a:extLst>
          </p:cNvPr>
          <p:cNvCxnSpPr>
            <a:cxnSpLocks/>
          </p:cNvCxnSpPr>
          <p:nvPr/>
        </p:nvCxnSpPr>
        <p:spPr>
          <a:xfrm>
            <a:off x="4837882" y="1952079"/>
            <a:ext cx="0" cy="26788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Conector recto 214">
            <a:extLst>
              <a:ext uri="{FF2B5EF4-FFF2-40B4-BE49-F238E27FC236}">
                <a16:creationId xmlns:a16="http://schemas.microsoft.com/office/drawing/2014/main" id="{A96E7F03-A5BA-49D5-96A6-99CA193ABE09}"/>
              </a:ext>
            </a:extLst>
          </p:cNvPr>
          <p:cNvCxnSpPr>
            <a:cxnSpLocks/>
          </p:cNvCxnSpPr>
          <p:nvPr/>
        </p:nvCxnSpPr>
        <p:spPr>
          <a:xfrm>
            <a:off x="7241113" y="1937385"/>
            <a:ext cx="0" cy="26084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086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Words>177</Words>
  <Application>Microsoft Office PowerPoint</Application>
  <PresentationFormat>Panorámica</PresentationFormat>
  <Paragraphs>33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20</cp:revision>
  <dcterms:created xsi:type="dcterms:W3CDTF">2022-10-07T14:20:55Z</dcterms:created>
  <dcterms:modified xsi:type="dcterms:W3CDTF">2022-10-07T18:09:42Z</dcterms:modified>
</cp:coreProperties>
</file>