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ED96-2323-4E3D-9DF7-693030BEACEE}" type="datetimeFigureOut">
              <a:rPr lang="es-MX" smtClean="0"/>
              <a:t>04/08/2023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8470-9204-4863-A13E-49B027672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568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ED96-2323-4E3D-9DF7-693030BEACEE}" type="datetimeFigureOut">
              <a:rPr lang="es-MX" smtClean="0"/>
              <a:t>04/08/2023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8470-9204-4863-A13E-49B027672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1695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ED96-2323-4E3D-9DF7-693030BEACEE}" type="datetimeFigureOut">
              <a:rPr lang="es-MX" smtClean="0"/>
              <a:t>04/08/2023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8470-9204-4863-A13E-49B027672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6681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ED96-2323-4E3D-9DF7-693030BEACEE}" type="datetimeFigureOut">
              <a:rPr lang="es-MX" smtClean="0"/>
              <a:t>04/08/2023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8470-9204-4863-A13E-49B027672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233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ED96-2323-4E3D-9DF7-693030BEACEE}" type="datetimeFigureOut">
              <a:rPr lang="es-MX" smtClean="0"/>
              <a:t>04/08/2023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8470-9204-4863-A13E-49B027672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165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ED96-2323-4E3D-9DF7-693030BEACEE}" type="datetimeFigureOut">
              <a:rPr lang="es-MX" smtClean="0"/>
              <a:t>04/08/2023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8470-9204-4863-A13E-49B027672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4006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ED96-2323-4E3D-9DF7-693030BEACEE}" type="datetimeFigureOut">
              <a:rPr lang="es-MX" smtClean="0"/>
              <a:t>04/08/2023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8470-9204-4863-A13E-49B027672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4847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ED96-2323-4E3D-9DF7-693030BEACEE}" type="datetimeFigureOut">
              <a:rPr lang="es-MX" smtClean="0"/>
              <a:t>04/08/2023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8470-9204-4863-A13E-49B027672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8705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ED96-2323-4E3D-9DF7-693030BEACEE}" type="datetimeFigureOut">
              <a:rPr lang="es-MX" smtClean="0"/>
              <a:t>04/08/2023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8470-9204-4863-A13E-49B027672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7551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ED96-2323-4E3D-9DF7-693030BEACEE}" type="datetimeFigureOut">
              <a:rPr lang="es-MX" smtClean="0"/>
              <a:t>04/08/2023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8470-9204-4863-A13E-49B027672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756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ED96-2323-4E3D-9DF7-693030BEACEE}" type="datetimeFigureOut">
              <a:rPr lang="es-MX" smtClean="0"/>
              <a:t>04/08/2023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8470-9204-4863-A13E-49B027672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2946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4ED96-2323-4E3D-9DF7-693030BEACEE}" type="datetimeFigureOut">
              <a:rPr lang="es-MX" smtClean="0"/>
              <a:t>04/08/2023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78470-9204-4863-A13E-49B027672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1502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4870" t="22539" r="19892" b="4634"/>
          <a:stretch/>
        </p:blipFill>
        <p:spPr>
          <a:xfrm>
            <a:off x="3467151" y="228600"/>
            <a:ext cx="5505902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1477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1</cp:revision>
  <dcterms:created xsi:type="dcterms:W3CDTF">2023-08-04T19:38:16Z</dcterms:created>
  <dcterms:modified xsi:type="dcterms:W3CDTF">2023-08-04T19:39:21Z</dcterms:modified>
</cp:coreProperties>
</file>