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20" d="100"/>
          <a:sy n="120" d="100"/>
        </p:scale>
        <p:origin x="1134" y="-263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31 DE MARZO 2023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813050" y="3271838"/>
            <a:ext cx="13192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JOSE ANTONIO LUGO ALVAREZ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5"/>
            <a:ext cx="1387475" cy="501650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23938" y="2233613"/>
            <a:ext cx="14589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Órgano Interno de Control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079500" y="4793910"/>
            <a:ext cx="138906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ELIZABETH ROCHA  RAMIREZ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Director de la 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LEM. JUAN ARTURO CHAVEZ GAYTAN 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Comercialización</a:t>
            </a:r>
            <a:endParaRPr lang="es-MX" altLang="es-MX" sz="80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25550" y="7745413"/>
            <a:ext cx="10715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LIC. FRANCISCO LEOPOLDO CAMPOS ZAVALA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77100"/>
            <a:ext cx="919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89" name="Line 32"/>
          <p:cNvSpPr>
            <a:spLocks noChangeShapeType="1"/>
          </p:cNvSpPr>
          <p:nvPr/>
        </p:nvSpPr>
        <p:spPr bwMode="auto">
          <a:xfrm>
            <a:off x="2416175" y="7705725"/>
            <a:ext cx="976313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ARQ. JUAN MANUEL. MIRABAL ANAYA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630863" y="728980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4065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2100263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93663" y="7754938"/>
            <a:ext cx="1114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C.P. SALVADOR MEDRANO ARGOTE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508500" y="4454525"/>
            <a:ext cx="1192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Transparencia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9" name="Line 2"/>
          <p:cNvSpPr>
            <a:spLocks noChangeShapeType="1"/>
          </p:cNvSpPr>
          <p:nvPr/>
        </p:nvSpPr>
        <p:spPr bwMode="auto">
          <a:xfrm>
            <a:off x="1081088" y="478948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84288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37475"/>
            <a:ext cx="838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EDUARDO</a:t>
            </a:r>
          </a:p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DURAN FERNANDEZ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C.P. RAFAEL MUNGUIA GARDUÑO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494213" y="4824413"/>
            <a:ext cx="12176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 ADRIAN SANCHEZ RAMIRO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05313" y="4081463"/>
            <a:ext cx="137953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MAURICIO JARAMILLO PORTALES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4695825" y="776287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JUAN ANTONIO YEBRA RANGEL</a:t>
            </a: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5275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5193517E-BD71-A51E-AE8B-D7046E83C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7734792"/>
            <a:ext cx="8921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ING. ENRIQUE JAVIER GONZALEZ TOSTADO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175</Words>
  <Application>Microsoft Office PowerPoint</Application>
  <PresentationFormat>Presentación en pantalla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120</cp:revision>
  <cp:lastPrinted>2022-11-14T19:54:05Z</cp:lastPrinted>
  <dcterms:created xsi:type="dcterms:W3CDTF">2016-07-01T18:00:35Z</dcterms:created>
  <dcterms:modified xsi:type="dcterms:W3CDTF">2023-09-08T17:17:41Z</dcterms:modified>
</cp:coreProperties>
</file>