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04/07/2023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9916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04/07/2023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806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04/07/2023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20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04/07/2023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3134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04/07/2023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7241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04/07/2023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0101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04/07/2023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4186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04/07/2023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5783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04/07/2023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174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04/07/2023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497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04/07/2023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3808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8C390-09F1-4130-8CA8-FB1FAB78E280}" type="datetimeFigureOut">
              <a:rPr lang="es-MX" smtClean="0"/>
              <a:t>04/07/2023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610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45016" t="20290" r="19401" b="5750"/>
          <a:stretch/>
        </p:blipFill>
        <p:spPr>
          <a:xfrm>
            <a:off x="3158747" y="88221"/>
            <a:ext cx="5717834" cy="668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8523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4</cp:revision>
  <dcterms:created xsi:type="dcterms:W3CDTF">2023-03-29T20:23:10Z</dcterms:created>
  <dcterms:modified xsi:type="dcterms:W3CDTF">2023-07-04T20:05:57Z</dcterms:modified>
</cp:coreProperties>
</file>