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B7535D09-0735-4F2C-92D6-7FD655CACCEA}" type="datetimeFigureOut">
              <a:rPr lang="en-US" smtClean="0"/>
              <a:t>9/20/2023</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ACDCD8F3-1AEA-4241-9AFF-03F9E28CA18D}"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535D09-0735-4F2C-92D6-7FD655CACCEA}" type="datetimeFigureOut">
              <a:rPr lang="en-US" smtClean="0"/>
              <a:t>9/20/2023</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DCD8F3-1AEA-4241-9AFF-03F9E28CA18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500042"/>
            <a:ext cx="7772400" cy="5715040"/>
          </a:xfrm>
        </p:spPr>
        <p:txBody>
          <a:bodyPr>
            <a:normAutofit fontScale="90000"/>
          </a:bodyPr>
          <a:lstStyle/>
          <a:p>
            <a:pPr algn="just"/>
            <a:r>
              <a:rPr lang="es-ES" sz="1200" b="1" dirty="0" smtClean="0"/>
              <a:t/>
            </a:r>
            <a:br>
              <a:rPr lang="es-ES" sz="1200" b="1" dirty="0" smtClean="0"/>
            </a:br>
            <a:r>
              <a:rPr lang="es-ES" sz="1200" b="1" dirty="0"/>
              <a:t/>
            </a:r>
            <a:br>
              <a:rPr lang="es-ES" sz="1200" b="1" dirty="0"/>
            </a:br>
            <a:r>
              <a:rPr lang="es-ES" sz="1200" b="1" dirty="0" smtClean="0"/>
              <a:t>NO SE GENERA ESTA INFORMACION </a:t>
            </a:r>
            <a:r>
              <a:rPr lang="es-ES" sz="1200" dirty="0" smtClean="0"/>
              <a:t>CON FUNDAMENTO </a:t>
            </a:r>
            <a:r>
              <a:rPr lang="es-ES" sz="1200" dirty="0"/>
              <a:t>EN </a:t>
            </a:r>
            <a:r>
              <a:rPr lang="es-ES" sz="1200" dirty="0" smtClean="0"/>
              <a:t> LOS SIGUIENTES ORDENAMIENTOS Y ARTÍCULOS:</a:t>
            </a:r>
            <a:r>
              <a:rPr lang="en-US" sz="1200" dirty="0"/>
              <a:t/>
            </a:r>
            <a:br>
              <a:rPr lang="en-US" sz="1200" dirty="0"/>
            </a:br>
            <a:r>
              <a:rPr lang="es-ES" sz="1200" dirty="0"/>
              <a:t> </a:t>
            </a:r>
            <a:r>
              <a:rPr lang="en-US" sz="1200" dirty="0"/>
              <a:t/>
            </a:r>
            <a:br>
              <a:rPr lang="en-US" sz="1200" dirty="0"/>
            </a:br>
            <a:r>
              <a:rPr lang="es-ES" sz="1200" b="1" dirty="0"/>
              <a:t>LEY ORGANICA DEL PODER LESGISLATIVO DEL ESTADO DE SAN LUIS POTOSÍ</a:t>
            </a:r>
            <a:r>
              <a:rPr lang="en-US" sz="1200" b="1" dirty="0"/>
              <a:t/>
            </a:r>
            <a:br>
              <a:rPr lang="en-US" sz="1200" b="1" dirty="0"/>
            </a:br>
            <a:r>
              <a:rPr lang="en-US" sz="1200" b="1" dirty="0" smtClean="0"/>
              <a:t/>
            </a:r>
            <a:br>
              <a:rPr lang="en-US" sz="1200" b="1" dirty="0" smtClean="0"/>
            </a:br>
            <a:r>
              <a:rPr lang="es-ES" sz="1200" dirty="0" smtClean="0"/>
              <a:t>ARTICULO </a:t>
            </a:r>
            <a:r>
              <a:rPr lang="es-ES" sz="1200" dirty="0"/>
              <a:t>126. Los órganos técnicos y de apoyo tienen la finalidad de apoyar, en el ámbito de sus respectivas competencias y conforme a sus propias atribuciones y personal adscrito, a los órganos de decisión, de dirección y de trabajo parlamentario del </a:t>
            </a:r>
            <a:r>
              <a:rPr lang="es-ES" sz="1200" dirty="0" smtClean="0"/>
              <a:t>Congreso, en el </a:t>
            </a:r>
            <a:r>
              <a:rPr lang="es-ES" sz="1200" dirty="0"/>
              <a:t>cumplimiento de sus atribuciones. </a:t>
            </a:r>
            <a:r>
              <a:rPr lang="en-US" sz="1200" dirty="0"/>
              <a:t/>
            </a:r>
            <a:br>
              <a:rPr lang="en-US" sz="1200" dirty="0"/>
            </a:br>
            <a:r>
              <a:rPr lang="en-US" sz="1200" dirty="0" smtClean="0"/>
              <a:t/>
            </a:r>
            <a:br>
              <a:rPr lang="en-US" sz="1200" dirty="0" smtClean="0"/>
            </a:br>
            <a:r>
              <a:rPr lang="es-ES" sz="1200" dirty="0" smtClean="0"/>
              <a:t>Sus </a:t>
            </a:r>
            <a:r>
              <a:rPr lang="es-ES" sz="1200" dirty="0"/>
              <a:t>funciones generales son las siguientes:</a:t>
            </a:r>
            <a:r>
              <a:rPr lang="en-US" sz="1200" dirty="0"/>
              <a:t/>
            </a:r>
            <a:br>
              <a:rPr lang="en-US" sz="1200" dirty="0"/>
            </a:br>
            <a:r>
              <a:rPr lang="en-US" sz="1200" dirty="0" smtClean="0"/>
              <a:t/>
            </a:r>
            <a:br>
              <a:rPr lang="en-US" sz="1200" dirty="0" smtClean="0"/>
            </a:br>
            <a:r>
              <a:rPr lang="es-ES" sz="1200" dirty="0" smtClean="0"/>
              <a:t>c</a:t>
            </a:r>
            <a:r>
              <a:rPr lang="es-ES" sz="1200" dirty="0"/>
              <a:t>) La Coordinación de Asuntos Jurídicos, dependiente de la Directiva: a la que corresponde la atención de los asuntos jurídico contenciosos en los que el Congreso sea parte, así como la representación jurídica del mismo en asuntos laborales, y los demás que determine el Reglamento; asimismo, la asesoría en los asuntos de orden constitucional, administrativo, laboral, civil, penal y en los demás aspectos legales que atañen al Congreso; de la que dependerá la Unidad de Notificaciones: a la que corresponde el desahogo de las notificaciones, emplazamientos, citaciones, requerimientos y demás diligencias análogas, con motivo de los procedimientos administrativos y ejercicio de atribuciones legislativas que competen al Congreso del Estado directamente, o por conducto de alguno de sus órganos. </a:t>
            </a:r>
            <a:r>
              <a:rPr lang="en-US" sz="1200" dirty="0"/>
              <a:t/>
            </a:r>
            <a:br>
              <a:rPr lang="en-US" sz="1200" dirty="0"/>
            </a:br>
            <a:r>
              <a:rPr lang="es-ES" sz="1200" dirty="0"/>
              <a:t>Los notificadores tendrán fe pública en el ejercicio de sus funciones.</a:t>
            </a:r>
            <a:r>
              <a:rPr lang="en-US" sz="1200" dirty="0"/>
              <a:t/>
            </a:r>
            <a:br>
              <a:rPr lang="en-US" sz="1200" dirty="0"/>
            </a:br>
            <a:r>
              <a:rPr lang="es-ES" sz="1200" dirty="0"/>
              <a:t> </a:t>
            </a:r>
            <a:r>
              <a:rPr lang="es-ES" sz="1200" dirty="0" smtClean="0"/>
              <a:t/>
            </a:r>
            <a:br>
              <a:rPr lang="es-ES" sz="1200" dirty="0" smtClean="0"/>
            </a:br>
            <a:r>
              <a:rPr lang="es-ES" sz="1200" b="1" dirty="0" smtClean="0"/>
              <a:t>REGLAMENTO </a:t>
            </a:r>
            <a:r>
              <a:rPr lang="es-ES" sz="1200" b="1" dirty="0"/>
              <a:t>PARA EL GOBIERNO INTERIOR DEL CONGRESO DEL ESTADO DE SAN LUIS POTOSÍ</a:t>
            </a:r>
            <a:r>
              <a:rPr lang="en-US" sz="1200" b="1" dirty="0"/>
              <a:t/>
            </a:r>
            <a:br>
              <a:rPr lang="en-US" sz="1200" b="1" dirty="0"/>
            </a:br>
            <a:r>
              <a:rPr lang="en-US" sz="1200" b="1" dirty="0" smtClean="0"/>
              <a:t/>
            </a:r>
            <a:br>
              <a:rPr lang="en-US" sz="1200" b="1" dirty="0" smtClean="0"/>
            </a:br>
            <a:r>
              <a:rPr lang="es-ES" sz="1200" dirty="0" smtClean="0"/>
              <a:t>ARTICULO </a:t>
            </a:r>
            <a:r>
              <a:rPr lang="es-ES" sz="1200" dirty="0"/>
              <a:t>192. Corresponde a la Coordinación de Asuntos Jurídicos: </a:t>
            </a:r>
            <a:r>
              <a:rPr lang="es-ES" sz="1200" dirty="0" smtClean="0"/>
              <a:t/>
            </a:r>
            <a:br>
              <a:rPr lang="es-ES" sz="1200" dirty="0" smtClean="0"/>
            </a:br>
            <a:r>
              <a:rPr lang="es-ES" sz="1200" dirty="0" smtClean="0"/>
              <a:t>I</a:t>
            </a:r>
            <a:r>
              <a:rPr lang="es-ES" sz="1200" dirty="0"/>
              <a:t>. La atención y seguimiento hasta su total conclusión, de los asuntos jurídicos en los que el Congreso sea parte; </a:t>
            </a:r>
            <a:r>
              <a:rPr lang="es-ES" sz="1200" dirty="0" smtClean="0"/>
              <a:t/>
            </a:r>
            <a:br>
              <a:rPr lang="es-ES" sz="1200" dirty="0" smtClean="0"/>
            </a:br>
            <a:r>
              <a:rPr lang="es-ES" sz="1200" dirty="0"/>
              <a:t/>
            </a:r>
            <a:br>
              <a:rPr lang="es-ES" sz="1200" dirty="0"/>
            </a:br>
            <a:r>
              <a:rPr lang="es-ES" sz="1200" dirty="0" smtClean="0"/>
              <a:t>II</a:t>
            </a:r>
            <a:r>
              <a:rPr lang="es-ES" sz="1200" dirty="0"/>
              <a:t>. Con acuerdo de la Presidencia de la Directiva, tendrá la representación jurídica del Congreso en asuntos y procedimientos laborales, administrativos, mercantiles, civiles y penales ante todos los tribunales estatales y federales; con las atribuciones de presentar y contestar demandas, absolver posiciones, interponer los recursos que la ley permita, presentar y tachar testigos, ofrecer y desahogar pruebas así como la representación jurídica del Congreso en asuntos determinados; </a:t>
            </a:r>
            <a:br>
              <a:rPr lang="es-ES" sz="1200" dirty="0"/>
            </a:br>
            <a:r>
              <a:rPr lang="es-ES" sz="1200" dirty="0" smtClean="0"/>
              <a:t/>
            </a:r>
            <a:br>
              <a:rPr lang="es-ES" sz="1200" dirty="0" smtClean="0"/>
            </a:br>
            <a:r>
              <a:rPr lang="es-ES" sz="1200" dirty="0" smtClean="0"/>
              <a:t> </a:t>
            </a:r>
            <a:r>
              <a:rPr lang="es-ES" sz="1200" dirty="0"/>
              <a:t>III. La asesoría en los asuntos de orden constitucional, administrativo, laboral, mercantil, civil, penal y en los demás aspectos legales que atañen al Congreso, y (ADICIONADA, P.O. 26 DE JULIO DE 2018) IV. Acordar y resolver todo lo concerniente a la práctica de las notificaciones, así como resolver, en su caso, las solicitudes de habilitación de días y horas inhábiles; y la nulidad a que se refiere este Reglamento.</a:t>
            </a:r>
            <a:r>
              <a:rPr lang="en-US" sz="1200" dirty="0"/>
              <a:t/>
            </a:r>
            <a:br>
              <a:rPr lang="en-US" sz="1200" dirty="0"/>
            </a:br>
            <a:endParaRPr lang="en-US" sz="1200"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0</Words>
  <Application>Microsoft Office PowerPoint</Application>
  <PresentationFormat>Presentación en pantalla (4:3)</PresentationFormat>
  <Paragraphs>1</Paragraphs>
  <Slides>1</Slides>
  <Notes>0</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Tema de Office</vt:lpstr>
      <vt:lpstr>  NO SE GENERA ESTA INFORMACION CON FUNDAMENTO EN  LOS SIGUIENTES ORDENAMIENTOS Y ARTÍCULOS:   LEY ORGANICA DEL PODER LESGISLATIVO DEL ESTADO DE SAN LUIS POTOSÍ  ARTICULO 126. Los órganos técnicos y de apoyo tienen la finalidad de apoyar, en el ámbito de sus respectivas competencias y conforme a sus propias atribuciones y personal adscrito, a los órganos de decisión, de dirección y de trabajo parlamentario del Congreso, en el cumplimiento de sus atribuciones.   Sus funciones generales son las siguientes:  c) La Coordinación de Asuntos Jurídicos, dependiente de la Directiva: a la que corresponde la atención de los asuntos jurídico contenciosos en los que el Congreso sea parte, así como la representación jurídica del mismo en asuntos laborales, y los demás que determine el Reglamento; asimismo, la asesoría en los asuntos de orden constitucional, administrativo, laboral, civil, penal y en los demás aspectos legales que atañen al Congreso; de la que dependerá la Unidad de Notificaciones: a la que corresponde el desahogo de las notificaciones, emplazamientos, citaciones, requerimientos y demás diligencias análogas, con motivo de los procedimientos administrativos y ejercicio de atribuciones legislativas que competen al Congreso del Estado directamente, o por conducto de alguno de sus órganos.  Los notificadores tendrán fe pública en el ejercicio de sus funciones.   REGLAMENTO PARA EL GOBIERNO INTERIOR DEL CONGRESO DEL ESTADO DE SAN LUIS POTOSÍ  ARTICULO 192. Corresponde a la Coordinación de Asuntos Jurídicos:  I. La atención y seguimiento hasta su total conclusión, de los asuntos jurídicos en los que el Congreso sea parte;   II. Con acuerdo de la Presidencia de la Directiva, tendrá la representación jurídica del Congreso en asuntos y procedimientos laborales, administrativos, mercantiles, civiles y penales ante todos los tribunales estatales y federales; con las atribuciones de presentar y contestar demandas, absolver posiciones, interponer los recursos que la ley permita, presentar y tachar testigos, ofrecer y desahogar pruebas así como la representación jurídica del Congreso en asuntos determinados;    III. La asesoría en los asuntos de orden constitucional, administrativo, laboral, mercantil, civil, penal y en los demás aspectos legales que atañen al Congreso, y (ADICIONADA, P.O. 26 DE JULIO DE 2018) IV. Acordar y resolver todo lo concerniente a la práctica de las notificaciones, así como resolver, en su caso, las solicitudes de habilitación de días y horas inhábiles; y la nulidad a que se refiere este Reglamento.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SE GENERA ESTA INFORMACION CON FUNDAMENTO EN  LOS SIGUIENTES ORDENAMIENTOS Y ARTÃCULOS: Â  LEY ORGANICA DEL PODER LESGISLATIVO DEL ESTADO DE SAN LUIS POTOSÃ  ARTICULO 126. Los Ã³rganos tÃ©cnicos y de apoyo tienen la finalidad de apoyar, en el Ã¡mbito de sus respectivas competencias y conforme a sus propias atribuciones y personal adscrito, a los Ã³rganos de decisiÃ³n, de direcciÃ³n y de trabajo parlamentario del Congreso, en el cumplimiento de sus atribuciones.   Sus funciones generales son las siguientes:  c) La CoordinaciÃ³n de Asuntos JurÃ­dicos, dependiente de la Directiva: a la que corresponde la atenciÃ³n de los asuntos jurÃ­dico contenciosos en los que el Congreso sea parte, asÃ­ como la representaciÃ³n jurÃ­dica del mismo en asuntos laborales, y los demÃ¡s que determine el Reglamento; asimismo, la asesorÃ­a en los asuntos de orden constitucional, administrativo, laboral, civil, penal y en los demÃ¡s aspectos legales que ataÃ±en al Congreso; de la que dependerÃ¡ la Unidad de Notificaciones: a la que corresponde el desahogo de las notificaciones, emplazamientos, citaciones, requerimientos y demÃ¡s diligencias anÃ¡logas, con motivo de los procedimientos administrativos y ejercicio de atribuciones legislativas que competen al Congreso del Estado directamente, o por conducto de alguno de sus Ã³rganos.  Los notificadores tendrÃ¡n fe pÃºblica en el ejercicio de sus funciones.   REGLAMENTO PARA EL GOBIERNO INTERIOR DEL CONGRESO DEL ESTADO DE SAN LUIS POTOSÃ  ARTICULO 192. Corresponde a la CoordinaciÃ³n de Asuntos JurÃ­dicos:  I. La atenciÃ³n y seguimiento hasta su total conclusiÃ³n, de los asuntos jurÃ­dicos en los que el Congreso sea parte;   II. Con acuerdo de la Presidencia de la Directiva, tendrÃ¡ la representaciÃ³n jurÃ­dica del Congreso en asuntos y procedimientos laborales, administrativos, mercantiles, civiles y penales ante todos los tribunales estatales y federales; con las atribuciones de presentar y contestar demandas, absolver posiciones, interponer los recursos que la ley permita, presentar y tachar testigos, ofrecer y desahog</dc:title>
  <dc:creator>TRANSPARENCIA</dc:creator>
  <cp:lastModifiedBy>TRANSPARENCIA</cp:lastModifiedBy>
  <cp:revision>2</cp:revision>
  <dcterms:created xsi:type="dcterms:W3CDTF">2023-09-20T16:27:17Z</dcterms:created>
  <dcterms:modified xsi:type="dcterms:W3CDTF">2023-09-20T16:37:58Z</dcterms:modified>
</cp:coreProperties>
</file>