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5" d="100"/>
          <a:sy n="75" d="100"/>
        </p:scale>
        <p:origin x="20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01/11/2023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0" name="107 Conector recto">
            <a:extLst>
              <a:ext uri="{FF2B5EF4-FFF2-40B4-BE49-F238E27FC236}">
                <a16:creationId xmlns:a16="http://schemas.microsoft.com/office/drawing/2014/main" id="{74C52130-F446-480F-9300-DAC5DFA4C224}"/>
              </a:ext>
            </a:extLst>
          </p:cNvPr>
          <p:cNvCxnSpPr>
            <a:cxnSpLocks/>
          </p:cNvCxnSpPr>
          <p:nvPr/>
        </p:nvCxnSpPr>
        <p:spPr>
          <a:xfrm>
            <a:off x="4520081" y="3312120"/>
            <a:ext cx="6433" cy="110361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90 Conector recto">
            <a:extLst>
              <a:ext uri="{FF2B5EF4-FFF2-40B4-BE49-F238E27FC236}">
                <a16:creationId xmlns:a16="http://schemas.microsoft.com/office/drawing/2014/main" id="{2B419D6F-C49A-40B7-BA12-8B7A493E9B18}"/>
              </a:ext>
            </a:extLst>
          </p:cNvPr>
          <p:cNvCxnSpPr/>
          <p:nvPr/>
        </p:nvCxnSpPr>
        <p:spPr>
          <a:xfrm flipV="1">
            <a:off x="4133972" y="3310651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538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0" y="-32356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2359" y="7379645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8836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55701" y="659242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7598" y="580788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16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  <a:endCxn id="21516" idx="3"/>
          </p:cNvCxnSpPr>
          <p:nvPr/>
        </p:nvCxnSpPr>
        <p:spPr>
          <a:xfrm>
            <a:off x="2770172" y="6024857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810213" y="655946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15448" y="6007816"/>
            <a:ext cx="9267" cy="13725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2" y="633625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57787" y="6014827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CF34015-14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79163" y="5771861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66848" y="6870139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/>
          <p:nvPr/>
        </p:nvCxnSpPr>
        <p:spPr>
          <a:xfrm>
            <a:off x="386862" y="5591908"/>
            <a:ext cx="5220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66134" y="7041904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16523" y="3283714"/>
            <a:ext cx="1586356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54118" y="3613862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ángulo 121"/>
          <p:cNvSpPr/>
          <p:nvPr/>
        </p:nvSpPr>
        <p:spPr>
          <a:xfrm>
            <a:off x="516095" y="335314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20380" y="3583752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17613" y="3858368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52278" y="7211709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617088" y="373625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71424" y="3957809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20081" y="441573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3910" y="3906130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299258" y="5205135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41201" y="65640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45242" y="6573128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52069" y="676966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49254" y="6748720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423253" y="4061742"/>
            <a:ext cx="177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1208" y="190360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581578" y="2470827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0" name="90 Conector recto">
            <a:extLst>
              <a:ext uri="{FF2B5EF4-FFF2-40B4-BE49-F238E27FC236}">
                <a16:creationId xmlns:a16="http://schemas.microsoft.com/office/drawing/2014/main" id="{F27CFD1C-5CB8-46C3-B30E-A4C7108979A7}"/>
              </a:ext>
            </a:extLst>
          </p:cNvPr>
          <p:cNvCxnSpPr/>
          <p:nvPr/>
        </p:nvCxnSpPr>
        <p:spPr>
          <a:xfrm>
            <a:off x="2405510" y="6062098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87 Conector recto">
            <a:extLst>
              <a:ext uri="{FF2B5EF4-FFF2-40B4-BE49-F238E27FC236}">
                <a16:creationId xmlns:a16="http://schemas.microsoft.com/office/drawing/2014/main" id="{08C1FFB2-538E-4BD5-9E0D-7D6F2D5CBC6F}"/>
              </a:ext>
            </a:extLst>
          </p:cNvPr>
          <p:cNvCxnSpPr>
            <a:cxnSpLocks/>
          </p:cNvCxnSpPr>
          <p:nvPr/>
        </p:nvCxnSpPr>
        <p:spPr>
          <a:xfrm flipH="1">
            <a:off x="2393089" y="6062098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3" name="90 Conector recto">
            <a:extLst>
              <a:ext uri="{FF2B5EF4-FFF2-40B4-BE49-F238E27FC236}">
                <a16:creationId xmlns:a16="http://schemas.microsoft.com/office/drawing/2014/main" id="{1FC5FC3A-D48F-4792-9C2F-7EC3C55E1558}"/>
              </a:ext>
            </a:extLst>
          </p:cNvPr>
          <p:cNvCxnSpPr/>
          <p:nvPr/>
        </p:nvCxnSpPr>
        <p:spPr>
          <a:xfrm>
            <a:off x="2039669" y="6759195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0">
            <a:extLst>
              <a:ext uri="{FF2B5EF4-FFF2-40B4-BE49-F238E27FC236}">
                <a16:creationId xmlns:a16="http://schemas.microsoft.com/office/drawing/2014/main" id="{348C7CDC-3461-18BC-DBF3-52B69AB04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460" y="6401599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8" name="95 Conector recto">
            <a:extLst>
              <a:ext uri="{FF2B5EF4-FFF2-40B4-BE49-F238E27FC236}">
                <a16:creationId xmlns:a16="http://schemas.microsoft.com/office/drawing/2014/main" id="{16268E02-A87F-9917-604F-464CDE0BF7E6}"/>
              </a:ext>
            </a:extLst>
          </p:cNvPr>
          <p:cNvCxnSpPr>
            <a:cxnSpLocks/>
          </p:cNvCxnSpPr>
          <p:nvPr/>
        </p:nvCxnSpPr>
        <p:spPr>
          <a:xfrm>
            <a:off x="4881968" y="6555301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3464" y="639895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8" name="CuadroTexto 197"/>
          <p:cNvSpPr txBox="1"/>
          <p:nvPr/>
        </p:nvSpPr>
        <p:spPr>
          <a:xfrm>
            <a:off x="2703575" y="6498024"/>
            <a:ext cx="17461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124" name="111 Conector recto">
            <a:extLst>
              <a:ext uri="{FF2B5EF4-FFF2-40B4-BE49-F238E27FC236}">
                <a16:creationId xmlns:a16="http://schemas.microsoft.com/office/drawing/2014/main" id="{D5AFC58F-434C-470E-AE3B-D8C55D30D54D}"/>
              </a:ext>
            </a:extLst>
          </p:cNvPr>
          <p:cNvCxnSpPr/>
          <p:nvPr/>
        </p:nvCxnSpPr>
        <p:spPr>
          <a:xfrm>
            <a:off x="537056" y="411254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3A0C9306-0ACC-474D-BCF1-0B62EBA00C3A}"/>
              </a:ext>
            </a:extLst>
          </p:cNvPr>
          <p:cNvSpPr txBox="1"/>
          <p:nvPr/>
        </p:nvSpPr>
        <p:spPr>
          <a:xfrm>
            <a:off x="521603" y="3822576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5235" y="4296233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05" name="Rectángulo 21504"/>
          <p:cNvSpPr/>
          <p:nvPr/>
        </p:nvSpPr>
        <p:spPr>
          <a:xfrm>
            <a:off x="4685087" y="4464489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619" y="444255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61023" y="4269741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45832" y="7950540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0972" y="70399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86484" y="5066902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5232" y="6736683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4675" y="3142428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8900" y="5066902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466727" y="4086305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5EFE9C9C-CA76-40AB-B530-9A976E389750}"/>
              </a:ext>
            </a:extLst>
          </p:cNvPr>
          <p:cNvSpPr/>
          <p:nvPr/>
        </p:nvSpPr>
        <p:spPr>
          <a:xfrm>
            <a:off x="374661" y="7861231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5793" y="5420811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1107" y="3969779"/>
            <a:ext cx="3019" cy="169778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79678" y="464635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99103" y="5354558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40446" y="5797622"/>
            <a:ext cx="1711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35367" y="434117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M.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88364" y="441000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39027" y="4543868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8364" y="58278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99507" y="439141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87107" y="5667568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Rectángulo 61"/>
          <p:cNvSpPr/>
          <p:nvPr/>
        </p:nvSpPr>
        <p:spPr>
          <a:xfrm>
            <a:off x="4850657" y="4699458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id="{7EC2983E-80EB-4312-A3B7-0BAD3BDBF6EF}"/>
              </a:ext>
            </a:extLst>
          </p:cNvPr>
          <p:cNvSpPr/>
          <p:nvPr/>
        </p:nvSpPr>
        <p:spPr>
          <a:xfrm>
            <a:off x="4846181" y="4038084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Margarito Ramírez Auces   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-488585" y="3976217"/>
            <a:ext cx="34691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A4CCEA0A-6FF8-4481-8B87-CDB765796CF8}"/>
              </a:ext>
            </a:extLst>
          </p:cNvPr>
          <p:cNvSpPr/>
          <p:nvPr/>
        </p:nvSpPr>
        <p:spPr>
          <a:xfrm>
            <a:off x="503181" y="5568828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499507" y="457200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303" y="559266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5528" y="6385314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ADBA311B-78E6-4061-8F7C-103420E2F58E}"/>
              </a:ext>
            </a:extLst>
          </p:cNvPr>
          <p:cNvSpPr/>
          <p:nvPr/>
        </p:nvSpPr>
        <p:spPr>
          <a:xfrm>
            <a:off x="4587246" y="3653972"/>
            <a:ext cx="18343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270" y="28027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FA2F1170-5B8E-4F04-B6BC-6CD25BB46F3F}"/>
              </a:ext>
            </a:extLst>
          </p:cNvPr>
          <p:cNvSpPr/>
          <p:nvPr/>
        </p:nvSpPr>
        <p:spPr>
          <a:xfrm>
            <a:off x="5190289" y="2778749"/>
            <a:ext cx="1615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Auxiliar de Responsable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86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56710" y="6233419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0108" y="695769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389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>
            <a:extLst>
              <a:ext uri="{FF2B5EF4-FFF2-40B4-BE49-F238E27FC236}">
                <a16:creationId xmlns:a16="http://schemas.microsoft.com/office/drawing/2014/main" id="{A64F2709-43F8-4E40-95CE-DCC1FBDEB440}"/>
              </a:ext>
            </a:extLst>
          </p:cNvPr>
          <p:cNvSpPr/>
          <p:nvPr/>
        </p:nvSpPr>
        <p:spPr>
          <a:xfrm>
            <a:off x="-28274" y="5142684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cxnSp>
        <p:nvCxnSpPr>
          <p:cNvPr id="98" name="259 Conector recto">
            <a:extLst>
              <a:ext uri="{FF2B5EF4-FFF2-40B4-BE49-F238E27FC236}">
                <a16:creationId xmlns:a16="http://schemas.microsoft.com/office/drawing/2014/main" id="{FFD28779-8282-45EA-9698-C41217C476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6187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0" name="Rectángulo 30">
            <a:extLst>
              <a:ext uri="{FF2B5EF4-FFF2-40B4-BE49-F238E27FC236}">
                <a16:creationId xmlns:a16="http://schemas.microsoft.com/office/drawing/2014/main" id="{5CF3940D-A832-43DD-8614-2FC10F6737F8}"/>
              </a:ext>
            </a:extLst>
          </p:cNvPr>
          <p:cNvSpPr/>
          <p:nvPr/>
        </p:nvSpPr>
        <p:spPr>
          <a:xfrm>
            <a:off x="-22844" y="536560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Celia Carolina Moreno Macías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5A172DCD-E946-475D-85A1-6500A79D66EA}"/>
              </a:ext>
            </a:extLst>
          </p:cNvPr>
          <p:cNvSpPr/>
          <p:nvPr/>
        </p:nvSpPr>
        <p:spPr>
          <a:xfrm>
            <a:off x="-25818" y="5576339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Encargado de Orden (S14201-08)  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n 9">
            <a:extLst>
              <a:ext uri="{FF2B5EF4-FFF2-40B4-BE49-F238E27FC236}">
                <a16:creationId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4091" y="4611866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54505" y="5451691"/>
            <a:ext cx="172089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05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07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660</TotalTime>
  <Words>2461</Words>
  <Application>Microsoft Office PowerPoint</Application>
  <PresentationFormat>Carta (216 x 279 mm)</PresentationFormat>
  <Paragraphs>548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Bertha Guadalupe Briones Acosta</cp:lastModifiedBy>
  <cp:revision>57</cp:revision>
  <dcterms:created xsi:type="dcterms:W3CDTF">2023-06-02T16:53:06Z</dcterms:created>
  <dcterms:modified xsi:type="dcterms:W3CDTF">2023-11-01T19:13:52Z</dcterms:modified>
</cp:coreProperties>
</file>