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9867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072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985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793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2822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5622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84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613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79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4474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203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D886-D321-4FEA-A07B-724F1B38F9ED}" type="datetimeFigureOut">
              <a:rPr lang="es-MX" smtClean="0"/>
              <a:t>01/09/2023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50BC9-5C72-4D4D-B47C-8619A33E18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418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4628" t="22712" r="20231" b="7654"/>
          <a:stretch/>
        </p:blipFill>
        <p:spPr>
          <a:xfrm>
            <a:off x="3017320" y="182744"/>
            <a:ext cx="5824756" cy="649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772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2023-09-01T20:59:59Z</dcterms:created>
  <dcterms:modified xsi:type="dcterms:W3CDTF">2023-09-01T21:00:57Z</dcterms:modified>
</cp:coreProperties>
</file>