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9" r:id="rId3"/>
    <p:sldId id="268" r:id="rId4"/>
    <p:sldId id="260" r:id="rId5"/>
    <p:sldId id="270" r:id="rId6"/>
    <p:sldId id="263" r:id="rId7"/>
    <p:sldId id="264" r:id="rId8"/>
  </p:sldIdLst>
  <p:sldSz cx="9144000" cy="6858000" type="screen4x3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1EE30C4-956C-482C-AEB9-07536DC6F358}">
          <p14:sldIdLst/>
        </p14:section>
        <p14:section name="Sección sin título" id="{8A5EDDAB-2325-4C60-B906-5B4105BF0DBB}">
          <p14:sldIdLst>
            <p14:sldId id="257"/>
            <p14:sldId id="269"/>
            <p14:sldId id="268"/>
            <p14:sldId id="260"/>
            <p14:sldId id="270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5552" autoAdjust="0"/>
  </p:normalViewPr>
  <p:slideViewPr>
    <p:cSldViewPr>
      <p:cViewPr varScale="1">
        <p:scale>
          <a:sx n="106" d="100"/>
          <a:sy n="106" d="100"/>
        </p:scale>
        <p:origin x="172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8ED129-309C-40A5-A01E-BF0CE75AF52D}" type="datetimeFigureOut">
              <a:rPr lang="es-MX" smtClean="0"/>
              <a:t>06/07/2023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1FB48D7-CF57-4DB9-93CE-CADA4832DD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145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B48D7-CF57-4DB9-93CE-CADA4832DD13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53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087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9348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652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405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801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359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365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920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7957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710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33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8A42-5B4A-4250-84B3-EDD8F7FF471B}" type="datetimeFigureOut">
              <a:rPr lang="es-ES_tradnl" smtClean="0"/>
              <a:t>06/07/2023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33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63 Conector recto"/>
          <p:cNvCxnSpPr/>
          <p:nvPr/>
        </p:nvCxnSpPr>
        <p:spPr>
          <a:xfrm>
            <a:off x="7445119" y="2976033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4644008" y="3183056"/>
            <a:ext cx="1627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1906871" y="3046167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597158" y="2849598"/>
            <a:ext cx="2534682" cy="4131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1" name="10 Rectángulo"/>
          <p:cNvSpPr/>
          <p:nvPr/>
        </p:nvSpPr>
        <p:spPr>
          <a:xfrm>
            <a:off x="6156176" y="2869763"/>
            <a:ext cx="2534682" cy="4041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0" name="59 CuadroTexto"/>
          <p:cNvSpPr txBox="1"/>
          <p:nvPr/>
        </p:nvSpPr>
        <p:spPr>
          <a:xfrm>
            <a:off x="6198548" y="2951366"/>
            <a:ext cx="253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Director de Área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597158" y="2929154"/>
            <a:ext cx="253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56" name="55 Conector recto"/>
          <p:cNvCxnSpPr>
            <a:stCxn id="41" idx="2"/>
          </p:cNvCxnSpPr>
          <p:nvPr/>
        </p:nvCxnSpPr>
        <p:spPr>
          <a:xfrm flipH="1">
            <a:off x="4644008" y="2194689"/>
            <a:ext cx="0" cy="27163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3131840" y="3068960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Rectángulo"/>
          <p:cNvSpPr/>
          <p:nvPr/>
        </p:nvSpPr>
        <p:spPr>
          <a:xfrm>
            <a:off x="586154" y="3487180"/>
            <a:ext cx="2534682" cy="25761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4" name="33 CuadroTexto"/>
          <p:cNvSpPr txBox="1"/>
          <p:nvPr/>
        </p:nvSpPr>
        <p:spPr>
          <a:xfrm>
            <a:off x="589764" y="3498421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Del Carmen Adame Martínez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 </a:t>
            </a:r>
          </a:p>
        </p:txBody>
      </p:sp>
      <p:cxnSp>
        <p:nvCxnSpPr>
          <p:cNvPr id="37" name="36 Conector recto"/>
          <p:cNvCxnSpPr/>
          <p:nvPr/>
        </p:nvCxnSpPr>
        <p:spPr>
          <a:xfrm>
            <a:off x="597158" y="3982852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611560" y="4486908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>
            <a:off x="611560" y="4990964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6156176" y="3498510"/>
            <a:ext cx="2534682" cy="484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2" name="61 CuadroTexto"/>
          <p:cNvSpPr txBox="1"/>
          <p:nvPr/>
        </p:nvSpPr>
        <p:spPr>
          <a:xfrm>
            <a:off x="6156176" y="3498510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Juana María Medellín Barbosa</a:t>
            </a:r>
          </a:p>
          <a:p>
            <a:pPr algn="ctr"/>
            <a:r>
              <a:rPr lang="es-ES_tradnl" sz="1100">
                <a:latin typeface="Arial" pitchFamily="34" charset="0"/>
                <a:cs typeface="Arial" pitchFamily="34" charset="0"/>
              </a:rPr>
              <a:t>Asistente </a:t>
            </a:r>
            <a:r>
              <a:rPr lang="es-ES_tradnl" sz="1100" smtClean="0">
                <a:latin typeface="Arial" pitchFamily="34" charset="0"/>
                <a:cs typeface="Arial" pitchFamily="34" charset="0"/>
              </a:rPr>
              <a:t>Administrativo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3106173" y="1124744"/>
            <a:ext cx="3177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Despacho </a:t>
            </a:r>
            <a:r>
              <a:rPr lang="es-ES_tradnl" sz="2000" b="1" dirty="0" smtClean="0">
                <a:latin typeface="Arial" pitchFamily="34" charset="0"/>
                <a:cs typeface="Arial" pitchFamily="34" charset="0"/>
              </a:rPr>
              <a:t>del Secretario</a:t>
            </a:r>
            <a:endParaRPr lang="es-ES_tradnl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26 Conector recto"/>
          <p:cNvCxnSpPr/>
          <p:nvPr/>
        </p:nvCxnSpPr>
        <p:spPr>
          <a:xfrm>
            <a:off x="7465889" y="4918375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28 Rectángulo"/>
          <p:cNvSpPr/>
          <p:nvPr/>
        </p:nvSpPr>
        <p:spPr>
          <a:xfrm>
            <a:off x="6170578" y="4704742"/>
            <a:ext cx="2534682" cy="413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8" name="1 CuadroTexto"/>
          <p:cNvSpPr txBox="1"/>
          <p:nvPr/>
        </p:nvSpPr>
        <p:spPr>
          <a:xfrm>
            <a:off x="6156176" y="4704093"/>
            <a:ext cx="252028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Rosa María Gutiérrez Salgado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Oficina</a:t>
            </a:r>
          </a:p>
        </p:txBody>
      </p:sp>
      <p:cxnSp>
        <p:nvCxnSpPr>
          <p:cNvPr id="69" name="13 Conector recto"/>
          <p:cNvCxnSpPr/>
          <p:nvPr/>
        </p:nvCxnSpPr>
        <p:spPr>
          <a:xfrm>
            <a:off x="4644008" y="4918375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31 Rectángulo"/>
          <p:cNvSpPr/>
          <p:nvPr/>
        </p:nvSpPr>
        <p:spPr>
          <a:xfrm>
            <a:off x="6156176" y="5352813"/>
            <a:ext cx="2534682" cy="881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1" name="32 CuadroTexto"/>
          <p:cNvSpPr txBox="1"/>
          <p:nvPr/>
        </p:nvSpPr>
        <p:spPr>
          <a:xfrm>
            <a:off x="6156176" y="5324729"/>
            <a:ext cx="2549084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 err="1">
                <a:latin typeface="Arial" pitchFamily="34" charset="0"/>
                <a:cs typeface="Arial" pitchFamily="34" charset="0"/>
              </a:rPr>
              <a:t>Itzia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Lobo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Jaimes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</p:txBody>
      </p:sp>
      <p:cxnSp>
        <p:nvCxnSpPr>
          <p:cNvPr id="73" name="36 Conector recto"/>
          <p:cNvCxnSpPr/>
          <p:nvPr/>
        </p:nvCxnSpPr>
        <p:spPr>
          <a:xfrm>
            <a:off x="6147792" y="5773907"/>
            <a:ext cx="252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1" name="41 CuadroTexto"/>
          <p:cNvSpPr txBox="1"/>
          <p:nvPr/>
        </p:nvSpPr>
        <p:spPr>
          <a:xfrm>
            <a:off x="3150803" y="1886912"/>
            <a:ext cx="3005373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 smtClean="0">
                <a:latin typeface="Arial" pitchFamily="34" charset="0"/>
                <a:cs typeface="Arial" pitchFamily="34" charset="0"/>
              </a:rPr>
              <a:t>Secretario </a:t>
            </a:r>
            <a:r>
              <a:rPr lang="es-ES_tradnl" sz="1400" b="1" dirty="0">
                <a:latin typeface="Arial" pitchFamily="34" charset="0"/>
                <a:cs typeface="Arial" pitchFamily="34" charset="0"/>
              </a:rPr>
              <a:t>de Turismo</a:t>
            </a:r>
          </a:p>
        </p:txBody>
      </p:sp>
      <p:sp>
        <p:nvSpPr>
          <p:cNvPr id="44" name="33 CuadroTexto"/>
          <p:cNvSpPr txBox="1"/>
          <p:nvPr/>
        </p:nvSpPr>
        <p:spPr>
          <a:xfrm>
            <a:off x="605543" y="4010784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Anselma Ortíz Saavedra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Secretaria</a:t>
            </a:r>
          </a:p>
        </p:txBody>
      </p:sp>
      <p:sp>
        <p:nvSpPr>
          <p:cNvPr id="45" name="33 CuadroTexto"/>
          <p:cNvSpPr txBox="1"/>
          <p:nvPr/>
        </p:nvSpPr>
        <p:spPr>
          <a:xfrm>
            <a:off x="597158" y="4560077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Ignacio Morón Molina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49" name="33 CuadroTexto"/>
          <p:cNvSpPr txBox="1"/>
          <p:nvPr/>
        </p:nvSpPr>
        <p:spPr>
          <a:xfrm>
            <a:off x="597158" y="5085571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Ricardo Padilla Fernández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Chofer de Primera</a:t>
            </a:r>
          </a:p>
        </p:txBody>
      </p:sp>
      <p:sp>
        <p:nvSpPr>
          <p:cNvPr id="52" name="32 CuadroTexto"/>
          <p:cNvSpPr txBox="1"/>
          <p:nvPr/>
        </p:nvSpPr>
        <p:spPr>
          <a:xfrm>
            <a:off x="6152866" y="5806425"/>
            <a:ext cx="252359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Karina Alanís Sánchez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86154" y="5540172"/>
            <a:ext cx="2554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Javier Meléndez Guerrero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</p:txBody>
      </p:sp>
      <p:cxnSp>
        <p:nvCxnSpPr>
          <p:cNvPr id="43" name="37 Conector recto"/>
          <p:cNvCxnSpPr/>
          <p:nvPr/>
        </p:nvCxnSpPr>
        <p:spPr>
          <a:xfrm>
            <a:off x="586154" y="5515467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5" name="Imagen 3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2328545" cy="58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5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55 Conector recto"/>
          <p:cNvCxnSpPr>
            <a:stCxn id="21" idx="2"/>
          </p:cNvCxnSpPr>
          <p:nvPr/>
        </p:nvCxnSpPr>
        <p:spPr>
          <a:xfrm flipH="1">
            <a:off x="4644008" y="2194689"/>
            <a:ext cx="9482" cy="23142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1927215" y="3362650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646641" y="3262770"/>
            <a:ext cx="2534682" cy="4244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sp>
        <p:nvSpPr>
          <p:cNvPr id="46" name="45 CuadroTexto"/>
          <p:cNvSpPr txBox="1"/>
          <p:nvPr/>
        </p:nvSpPr>
        <p:spPr>
          <a:xfrm>
            <a:off x="657805" y="3358153"/>
            <a:ext cx="2523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652223" y="3898213"/>
            <a:ext cx="2534682" cy="14538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cxnSp>
        <p:nvCxnSpPr>
          <p:cNvPr id="49" name="48 Conector recto"/>
          <p:cNvCxnSpPr/>
          <p:nvPr/>
        </p:nvCxnSpPr>
        <p:spPr>
          <a:xfrm>
            <a:off x="672258" y="4366265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2223" y="4877355"/>
            <a:ext cx="252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3164244" y="3472404"/>
            <a:ext cx="1479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3002754" y="1197913"/>
            <a:ext cx="3177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Despacho </a:t>
            </a:r>
            <a:r>
              <a:rPr lang="es-ES_tradnl" sz="2000" b="1" dirty="0" smtClean="0">
                <a:latin typeface="Arial" pitchFamily="34" charset="0"/>
                <a:cs typeface="Arial" pitchFamily="34" charset="0"/>
              </a:rPr>
              <a:t>del Secretario</a:t>
            </a:r>
            <a:endParaRPr lang="es-ES_tradnl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66 Conector recto"/>
          <p:cNvCxnSpPr/>
          <p:nvPr/>
        </p:nvCxnSpPr>
        <p:spPr>
          <a:xfrm>
            <a:off x="7428040" y="4579967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4 Rectángulo"/>
          <p:cNvSpPr/>
          <p:nvPr/>
        </p:nvSpPr>
        <p:spPr>
          <a:xfrm>
            <a:off x="6153568" y="4366265"/>
            <a:ext cx="2534682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5" name="27 CuadroTexto"/>
          <p:cNvSpPr txBox="1"/>
          <p:nvPr/>
        </p:nvSpPr>
        <p:spPr>
          <a:xfrm>
            <a:off x="6153568" y="4392687"/>
            <a:ext cx="25489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55" name="65 CuadroTexto"/>
          <p:cNvSpPr txBox="1"/>
          <p:nvPr/>
        </p:nvSpPr>
        <p:spPr>
          <a:xfrm>
            <a:off x="6156176" y="5230361"/>
            <a:ext cx="2520280" cy="4308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Cinthia Guadalupe Martínez Torres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Abogada</a:t>
            </a:r>
          </a:p>
        </p:txBody>
      </p:sp>
      <p:cxnSp>
        <p:nvCxnSpPr>
          <p:cNvPr id="60" name="52 Conector recto">
            <a:extLst>
              <a:ext uri="{FF2B5EF4-FFF2-40B4-BE49-F238E27FC236}">
                <a16:creationId xmlns:a16="http://schemas.microsoft.com/office/drawing/2014/main" id="{211209FC-FC5F-4358-A07F-7CB88D138683}"/>
              </a:ext>
            </a:extLst>
          </p:cNvPr>
          <p:cNvCxnSpPr/>
          <p:nvPr/>
        </p:nvCxnSpPr>
        <p:spPr>
          <a:xfrm>
            <a:off x="4626929" y="4522392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47 CuadroTexto"/>
          <p:cNvSpPr txBox="1"/>
          <p:nvPr/>
        </p:nvSpPr>
        <p:spPr>
          <a:xfrm>
            <a:off x="640696" y="4438273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 Gabriel Aguilar González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29" name="47 CuadroTexto"/>
          <p:cNvSpPr txBox="1"/>
          <p:nvPr/>
        </p:nvSpPr>
        <p:spPr>
          <a:xfrm>
            <a:off x="633230" y="3911069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Víctor Manuel Mojardín Guerrero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Capturista</a:t>
            </a:r>
          </a:p>
        </p:txBody>
      </p:sp>
      <p:sp>
        <p:nvSpPr>
          <p:cNvPr id="32" name="40 CuadroTexto">
            <a:extLst>
              <a:ext uri="{FF2B5EF4-FFF2-40B4-BE49-F238E27FC236}">
                <a16:creationId xmlns:a16="http://schemas.microsoft.com/office/drawing/2014/main" id="{9EE6082D-A289-4D05-B4F0-6540FCA72A16}"/>
              </a:ext>
            </a:extLst>
          </p:cNvPr>
          <p:cNvSpPr txBox="1"/>
          <p:nvPr/>
        </p:nvSpPr>
        <p:spPr>
          <a:xfrm>
            <a:off x="623921" y="4943490"/>
            <a:ext cx="2454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Nancy Elizabeth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Poullet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Flores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Sección</a:t>
            </a:r>
          </a:p>
        </p:txBody>
      </p:sp>
      <p:pic>
        <p:nvPicPr>
          <p:cNvPr id="22" name="Imagen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2328545" cy="581660"/>
          </a:xfrm>
          <a:prstGeom prst="rect">
            <a:avLst/>
          </a:prstGeom>
        </p:spPr>
      </p:pic>
      <p:sp>
        <p:nvSpPr>
          <p:cNvPr id="21" name="41 CuadroTexto"/>
          <p:cNvSpPr txBox="1"/>
          <p:nvPr/>
        </p:nvSpPr>
        <p:spPr>
          <a:xfrm>
            <a:off x="3150803" y="1886912"/>
            <a:ext cx="3005373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 smtClean="0">
                <a:latin typeface="Arial" pitchFamily="34" charset="0"/>
                <a:cs typeface="Arial" pitchFamily="34" charset="0"/>
              </a:rPr>
              <a:t>Secretario </a:t>
            </a:r>
            <a:r>
              <a:rPr lang="es-ES_tradnl" sz="1400" b="1" dirty="0">
                <a:latin typeface="Arial" pitchFamily="34" charset="0"/>
                <a:cs typeface="Arial" pitchFamily="34" charset="0"/>
              </a:rPr>
              <a:t>de Turismo</a:t>
            </a:r>
          </a:p>
        </p:txBody>
      </p:sp>
    </p:spTree>
    <p:extLst>
      <p:ext uri="{BB962C8B-B14F-4D97-AF65-F5344CB8AC3E}">
        <p14:creationId xmlns:p14="http://schemas.microsoft.com/office/powerpoint/2010/main" val="3823632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18 Conector recto"/>
          <p:cNvCxnSpPr/>
          <p:nvPr/>
        </p:nvCxnSpPr>
        <p:spPr>
          <a:xfrm>
            <a:off x="4667609" y="1916832"/>
            <a:ext cx="0" cy="248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4 Conector recto"/>
          <p:cNvCxnSpPr/>
          <p:nvPr/>
        </p:nvCxnSpPr>
        <p:spPr>
          <a:xfrm>
            <a:off x="3131841" y="2531948"/>
            <a:ext cx="30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7499990" y="4246176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1412776"/>
            <a:ext cx="2736304" cy="5236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29 CuadroTexto"/>
          <p:cNvSpPr txBox="1"/>
          <p:nvPr/>
        </p:nvSpPr>
        <p:spPr>
          <a:xfrm>
            <a:off x="3275856" y="1541640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Dirección Administrativa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6435395" y="4418987"/>
            <a:ext cx="210710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Francisco Javier De Ávila Gómez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Especializado </a:t>
            </a:r>
          </a:p>
        </p:txBody>
      </p:sp>
      <p:cxnSp>
        <p:nvCxnSpPr>
          <p:cNvPr id="25" name="24 Conector recto"/>
          <p:cNvCxnSpPr/>
          <p:nvPr/>
        </p:nvCxnSpPr>
        <p:spPr>
          <a:xfrm>
            <a:off x="1523326" y="4246176"/>
            <a:ext cx="60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1523326" y="4229096"/>
            <a:ext cx="532" cy="10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CuadroTexto"/>
          <p:cNvSpPr txBox="1"/>
          <p:nvPr/>
        </p:nvSpPr>
        <p:spPr>
          <a:xfrm>
            <a:off x="6435394" y="5038144"/>
            <a:ext cx="2107109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Margarita Rodríguez Flores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   Tania Alejandra García Sánchez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Alan Antonio Turrubiartes Alvarado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39 Conector recto"/>
          <p:cNvCxnSpPr/>
          <p:nvPr/>
        </p:nvCxnSpPr>
        <p:spPr>
          <a:xfrm>
            <a:off x="6454282" y="5448247"/>
            <a:ext cx="2088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6419870" y="6015530"/>
            <a:ext cx="2086449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8" name="47 Rectángulo"/>
          <p:cNvSpPr/>
          <p:nvPr/>
        </p:nvSpPr>
        <p:spPr>
          <a:xfrm>
            <a:off x="3070794" y="548680"/>
            <a:ext cx="3193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Administrativa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530356" y="2135178"/>
            <a:ext cx="2601485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Aurelio López Flores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Oficina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Ma. Cristina Rosas Rangel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Oficina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Jesús Eduardo de la Fuente Pérez</a:t>
            </a: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Mozo de Oficina 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José Miguel Sánchez Hernández </a:t>
            </a: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Mozo de Oficina </a:t>
            </a:r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50 Rectángulo"/>
          <p:cNvSpPr/>
          <p:nvPr/>
        </p:nvSpPr>
        <p:spPr>
          <a:xfrm>
            <a:off x="493384" y="5038144"/>
            <a:ext cx="2062392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51 CuadroTexto"/>
          <p:cNvSpPr txBox="1"/>
          <p:nvPr/>
        </p:nvSpPr>
        <p:spPr>
          <a:xfrm>
            <a:off x="493384" y="5038144"/>
            <a:ext cx="20623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María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de los Ángeles Ferrer Camacho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Oficina</a:t>
            </a:r>
          </a:p>
          <a:p>
            <a:pPr algn="ctr"/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Hilario Martínez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r>
              <a:rPr lang="es-ES_tradnl" sz="1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52 Conector recto"/>
          <p:cNvCxnSpPr>
            <a:cxnSpLocks/>
          </p:cNvCxnSpPr>
          <p:nvPr/>
        </p:nvCxnSpPr>
        <p:spPr>
          <a:xfrm>
            <a:off x="530356" y="2549029"/>
            <a:ext cx="25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55 Conector recto"/>
          <p:cNvCxnSpPr>
            <a:cxnSpLocks/>
          </p:cNvCxnSpPr>
          <p:nvPr/>
        </p:nvCxnSpPr>
        <p:spPr>
          <a:xfrm>
            <a:off x="489358" y="5594296"/>
            <a:ext cx="205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9" name="58 CuadroTexto"/>
          <p:cNvSpPr txBox="1"/>
          <p:nvPr/>
        </p:nvSpPr>
        <p:spPr>
          <a:xfrm>
            <a:off x="6156175" y="2132856"/>
            <a:ext cx="2217111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Adrián Arroyo Muñoz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Chofer de Primera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43 Rectángulo">
            <a:extLst>
              <a:ext uri="{FF2B5EF4-FFF2-40B4-BE49-F238E27FC236}">
                <a16:creationId xmlns:a16="http://schemas.microsoft.com/office/drawing/2014/main" id="{BC778D32-B0F2-492F-969C-F7692695C9EA}"/>
              </a:ext>
            </a:extLst>
          </p:cNvPr>
          <p:cNvSpPr/>
          <p:nvPr/>
        </p:nvSpPr>
        <p:spPr>
          <a:xfrm>
            <a:off x="467544" y="4427002"/>
            <a:ext cx="2088232" cy="423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44 CuadroTexto">
            <a:extLst>
              <a:ext uri="{FF2B5EF4-FFF2-40B4-BE49-F238E27FC236}">
                <a16:creationId xmlns:a16="http://schemas.microsoft.com/office/drawing/2014/main" id="{E1E542B8-2844-41DF-B15F-8862C239CF35}"/>
              </a:ext>
            </a:extLst>
          </p:cNvPr>
          <p:cNvSpPr txBox="1"/>
          <p:nvPr/>
        </p:nvSpPr>
        <p:spPr>
          <a:xfrm>
            <a:off x="467544" y="4427002"/>
            <a:ext cx="2106500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11" dirty="0">
                <a:latin typeface="Arial" pitchFamily="34" charset="0"/>
                <a:cs typeface="Arial" pitchFamily="34" charset="0"/>
              </a:rPr>
              <a:t>María Guadalupe Vázquez Flores   Jefe de Grupo</a:t>
            </a:r>
          </a:p>
        </p:txBody>
      </p:sp>
      <p:sp>
        <p:nvSpPr>
          <p:cNvPr id="28" name="49 Rectángulo"/>
          <p:cNvSpPr/>
          <p:nvPr/>
        </p:nvSpPr>
        <p:spPr>
          <a:xfrm>
            <a:off x="3635896" y="4390072"/>
            <a:ext cx="2088232" cy="423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50 CuadroTexto"/>
          <p:cNvSpPr txBox="1"/>
          <p:nvPr/>
        </p:nvSpPr>
        <p:spPr>
          <a:xfrm>
            <a:off x="3650785" y="4406175"/>
            <a:ext cx="2060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Gabriela Juárez Romero   Auxiliar Administrativo</a:t>
            </a:r>
          </a:p>
        </p:txBody>
      </p:sp>
      <p:cxnSp>
        <p:nvCxnSpPr>
          <p:cNvPr id="33" name="24 Conector recto">
            <a:extLst>
              <a:ext uri="{FF2B5EF4-FFF2-40B4-BE49-F238E27FC236}">
                <a16:creationId xmlns:a16="http://schemas.microsoft.com/office/drawing/2014/main" id="{85FBBCEC-B84B-4EE8-BE6B-F66570C64A4B}"/>
              </a:ext>
            </a:extLst>
          </p:cNvPr>
          <p:cNvCxnSpPr/>
          <p:nvPr/>
        </p:nvCxnSpPr>
        <p:spPr>
          <a:xfrm>
            <a:off x="4667609" y="3356992"/>
            <a:ext cx="147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25 Rectángulo">
            <a:extLst>
              <a:ext uri="{FF2B5EF4-FFF2-40B4-BE49-F238E27FC236}">
                <a16:creationId xmlns:a16="http://schemas.microsoft.com/office/drawing/2014/main" id="{F2AB1C7F-7D07-43EE-8585-6A48C15098DE}"/>
              </a:ext>
            </a:extLst>
          </p:cNvPr>
          <p:cNvSpPr/>
          <p:nvPr/>
        </p:nvSpPr>
        <p:spPr>
          <a:xfrm>
            <a:off x="6156175" y="3127426"/>
            <a:ext cx="2217364" cy="6329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61 CuadroTexto">
            <a:extLst>
              <a:ext uri="{FF2B5EF4-FFF2-40B4-BE49-F238E27FC236}">
                <a16:creationId xmlns:a16="http://schemas.microsoft.com/office/drawing/2014/main" id="{B4B70E01-B282-4440-8916-F5DD9908B941}"/>
              </a:ext>
            </a:extLst>
          </p:cNvPr>
          <p:cNvSpPr txBox="1"/>
          <p:nvPr/>
        </p:nvSpPr>
        <p:spPr>
          <a:xfrm>
            <a:off x="6156175" y="3127426"/>
            <a:ext cx="22171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Francisco Javier  Esquivel Rodríguez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Técnico Especializado</a:t>
            </a:r>
          </a:p>
        </p:txBody>
      </p:sp>
      <p:pic>
        <p:nvPicPr>
          <p:cNvPr id="34" name="Imagen 3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68" y="257850"/>
            <a:ext cx="2328545" cy="581660"/>
          </a:xfrm>
          <a:prstGeom prst="rect">
            <a:avLst/>
          </a:prstGeom>
        </p:spPr>
      </p:pic>
      <p:cxnSp>
        <p:nvCxnSpPr>
          <p:cNvPr id="36" name="52 Conector recto"/>
          <p:cNvCxnSpPr>
            <a:cxnSpLocks/>
          </p:cNvCxnSpPr>
          <p:nvPr/>
        </p:nvCxnSpPr>
        <p:spPr>
          <a:xfrm>
            <a:off x="530356" y="2996952"/>
            <a:ext cx="25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4" name="52 Conector recto"/>
          <p:cNvCxnSpPr>
            <a:cxnSpLocks/>
          </p:cNvCxnSpPr>
          <p:nvPr/>
        </p:nvCxnSpPr>
        <p:spPr>
          <a:xfrm>
            <a:off x="539841" y="3501008"/>
            <a:ext cx="25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2" name="45 Rectángulo"/>
          <p:cNvSpPr/>
          <p:nvPr/>
        </p:nvSpPr>
        <p:spPr>
          <a:xfrm>
            <a:off x="489358" y="6118264"/>
            <a:ext cx="2052000" cy="5164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Santiago Rodríguez González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Jefatura </a:t>
            </a:r>
            <a:r>
              <a:rPr lang="es-ES_tradnl" sz="1100" smtClean="0">
                <a:latin typeface="Arial" pitchFamily="34" charset="0"/>
                <a:cs typeface="Arial" pitchFamily="34" charset="0"/>
              </a:rPr>
              <a:t>de Sección</a:t>
            </a:r>
            <a:endParaRPr lang="es-ES_tradnl" sz="11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(COMISIONADO)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6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555776" y="5243535"/>
            <a:ext cx="20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flipV="1">
            <a:off x="2267744" y="5508428"/>
            <a:ext cx="0" cy="5139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H="1">
            <a:off x="3077834" y="4222249"/>
            <a:ext cx="1530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39852" y="2350041"/>
            <a:ext cx="2736304" cy="7132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29 CuadroTexto"/>
          <p:cNvSpPr txBox="1"/>
          <p:nvPr/>
        </p:nvSpPr>
        <p:spPr>
          <a:xfrm>
            <a:off x="3275856" y="2422049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de Planeación, Información y Análisis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899592" y="5014337"/>
            <a:ext cx="2736304" cy="49409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99592" y="508750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899592" y="5806425"/>
            <a:ext cx="2772308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Tania Leticia Martínez Castillo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cxnSp>
        <p:nvCxnSpPr>
          <p:cNvPr id="23" name="22 Conector recto"/>
          <p:cNvCxnSpPr/>
          <p:nvPr/>
        </p:nvCxnSpPr>
        <p:spPr>
          <a:xfrm>
            <a:off x="4608004" y="3070121"/>
            <a:ext cx="0" cy="21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Rectángulo"/>
          <p:cNvSpPr/>
          <p:nvPr/>
        </p:nvSpPr>
        <p:spPr>
          <a:xfrm>
            <a:off x="863588" y="4014346"/>
            <a:ext cx="2772308" cy="46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845586" y="4015507"/>
            <a:ext cx="27723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Martha Patricia Monsiváis Gallegos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</p:txBody>
      </p:sp>
      <p:sp>
        <p:nvSpPr>
          <p:cNvPr id="46" name="45 Rectángulo"/>
          <p:cNvSpPr/>
          <p:nvPr/>
        </p:nvSpPr>
        <p:spPr>
          <a:xfrm>
            <a:off x="5950434" y="4222249"/>
            <a:ext cx="2736304" cy="10263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46 CuadroTexto"/>
          <p:cNvSpPr txBox="1"/>
          <p:nvPr/>
        </p:nvSpPr>
        <p:spPr>
          <a:xfrm>
            <a:off x="5950434" y="4248346"/>
            <a:ext cx="27363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Susana María González Fortuna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Sección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Alejandro Sánchez Nájera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Operador de Fotocopiadora</a:t>
            </a:r>
          </a:p>
        </p:txBody>
      </p:sp>
      <p:cxnSp>
        <p:nvCxnSpPr>
          <p:cNvPr id="55" name="54 Conector recto"/>
          <p:cNvCxnSpPr/>
          <p:nvPr/>
        </p:nvCxnSpPr>
        <p:spPr>
          <a:xfrm>
            <a:off x="5932432" y="4735434"/>
            <a:ext cx="2772308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9" name="58 Rectángulo"/>
          <p:cNvSpPr/>
          <p:nvPr/>
        </p:nvSpPr>
        <p:spPr>
          <a:xfrm>
            <a:off x="2195736" y="1478014"/>
            <a:ext cx="6013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de Planeación, Información y Análisis</a:t>
            </a:r>
          </a:p>
        </p:txBody>
      </p:sp>
      <p:cxnSp>
        <p:nvCxnSpPr>
          <p:cNvPr id="25" name="40 Conector recto"/>
          <p:cNvCxnSpPr/>
          <p:nvPr/>
        </p:nvCxnSpPr>
        <p:spPr>
          <a:xfrm flipH="1">
            <a:off x="4608352" y="4726305"/>
            <a:ext cx="31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n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6870"/>
            <a:ext cx="2328545" cy="58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6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Conector recto"/>
          <p:cNvCxnSpPr/>
          <p:nvPr/>
        </p:nvCxnSpPr>
        <p:spPr>
          <a:xfrm>
            <a:off x="2055161" y="2708920"/>
            <a:ext cx="0" cy="11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7751255" y="2708920"/>
            <a:ext cx="0" cy="5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4644008" y="2240920"/>
            <a:ext cx="0" cy="46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1700808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275856" y="176080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959873" y="3727355"/>
            <a:ext cx="2261408" cy="24379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Fernando Díaz de León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Bugdud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Supervisor</a:t>
            </a:r>
          </a:p>
          <a:p>
            <a:pPr algn="ctr"/>
            <a:endParaRPr lang="es-ES_tradnl" sz="11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Ana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Teresa González Medina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Cinthia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Jeanette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Lara Peralta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Valeria García San Martín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Eduardo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Saab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García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2105600" y="1012666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934978" y="2952814"/>
            <a:ext cx="2261408" cy="52085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971600" y="3029049"/>
            <a:ext cx="221161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Delegación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Región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Huasteca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44" name="43 Conector recto"/>
          <p:cNvCxnSpPr/>
          <p:nvPr/>
        </p:nvCxnSpPr>
        <p:spPr>
          <a:xfrm>
            <a:off x="971600" y="4149080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935848" y="4653135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971600" y="5157191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971600" y="5661247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069848" y="2707715"/>
            <a:ext cx="56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6631072" y="2923739"/>
            <a:ext cx="2261408" cy="5208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Delegación Región Altiplano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del Carmen Guerreo Esquivel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Jefe de Departamento</a:t>
            </a:r>
          </a:p>
        </p:txBody>
      </p:sp>
      <p:pic>
        <p:nvPicPr>
          <p:cNvPr id="19" name="Imagen 1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6926"/>
            <a:ext cx="2328545" cy="58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65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46 Conector recto"/>
          <p:cNvCxnSpPr/>
          <p:nvPr/>
        </p:nvCxnSpPr>
        <p:spPr>
          <a:xfrm flipV="1">
            <a:off x="7668400" y="5612753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46 Conector recto"/>
          <p:cNvCxnSpPr/>
          <p:nvPr/>
        </p:nvCxnSpPr>
        <p:spPr>
          <a:xfrm flipV="1">
            <a:off x="7668400" y="5001829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40 Conector recto"/>
          <p:cNvCxnSpPr/>
          <p:nvPr/>
        </p:nvCxnSpPr>
        <p:spPr>
          <a:xfrm flipV="1">
            <a:off x="4169763" y="3021230"/>
            <a:ext cx="1008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4160256" y="4343775"/>
            <a:ext cx="4032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4139952" y="3733269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flipV="1">
            <a:off x="3564008" y="4988495"/>
            <a:ext cx="1080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8172400" y="4365104"/>
            <a:ext cx="0" cy="12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1442427" y="2781799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8" name="7 CuadroTexto"/>
          <p:cNvSpPr txBox="1"/>
          <p:nvPr/>
        </p:nvSpPr>
        <p:spPr>
          <a:xfrm>
            <a:off x="1442425" y="2903168"/>
            <a:ext cx="27273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459510" y="3429871"/>
            <a:ext cx="273630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9" name="18 Rectángulo"/>
          <p:cNvSpPr/>
          <p:nvPr/>
        </p:nvSpPr>
        <p:spPr>
          <a:xfrm>
            <a:off x="1462150" y="4054135"/>
            <a:ext cx="2736304" cy="5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1" name="20 Rectángulo"/>
          <p:cNvSpPr/>
          <p:nvPr/>
        </p:nvSpPr>
        <p:spPr>
          <a:xfrm>
            <a:off x="5148064" y="5373216"/>
            <a:ext cx="280831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9 CuadroTexto"/>
          <p:cNvSpPr txBox="1"/>
          <p:nvPr/>
        </p:nvSpPr>
        <p:spPr>
          <a:xfrm>
            <a:off x="1489470" y="3465473"/>
            <a:ext cx="27133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Laura Alicia Bravo Soto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462151" y="4054135"/>
            <a:ext cx="2731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Alejandra de la Torre Almazán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Secretaria de Secretario 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144976" y="5373216"/>
            <a:ext cx="2811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Eddy Giovanni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Galina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Gallegos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</p:txBody>
      </p:sp>
      <p:cxnSp>
        <p:nvCxnSpPr>
          <p:cNvPr id="38" name="37 Conector recto"/>
          <p:cNvCxnSpPr/>
          <p:nvPr/>
        </p:nvCxnSpPr>
        <p:spPr>
          <a:xfrm>
            <a:off x="4644008" y="2156666"/>
            <a:ext cx="0" cy="28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2026049" y="1114871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5148064" y="4100882"/>
            <a:ext cx="2808312" cy="491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5" name="44 CuadroTexto"/>
          <p:cNvSpPr txBox="1"/>
          <p:nvPr/>
        </p:nvSpPr>
        <p:spPr>
          <a:xfrm>
            <a:off x="5148064" y="4100883"/>
            <a:ext cx="2808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Fred Hernández Torres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 </a:t>
            </a:r>
          </a:p>
        </p:txBody>
      </p:sp>
      <p:sp>
        <p:nvSpPr>
          <p:cNvPr id="58" name="57 Rectángulo"/>
          <p:cNvSpPr/>
          <p:nvPr/>
        </p:nvSpPr>
        <p:spPr>
          <a:xfrm>
            <a:off x="5186843" y="4773053"/>
            <a:ext cx="2736304" cy="430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9" name="58 CuadroTexto"/>
          <p:cNvSpPr txBox="1"/>
          <p:nvPr/>
        </p:nvSpPr>
        <p:spPr>
          <a:xfrm>
            <a:off x="5148064" y="4773053"/>
            <a:ext cx="2808312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Claudia Berenice Delgado Galicia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35" name="11 Rectángulo"/>
          <p:cNvSpPr/>
          <p:nvPr/>
        </p:nvSpPr>
        <p:spPr>
          <a:xfrm>
            <a:off x="5186843" y="2748095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6" name="7 CuadroTexto"/>
          <p:cNvSpPr txBox="1"/>
          <p:nvPr/>
        </p:nvSpPr>
        <p:spPr>
          <a:xfrm>
            <a:off x="5186843" y="287674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39" name="18 Rectángulo"/>
          <p:cNvSpPr/>
          <p:nvPr/>
        </p:nvSpPr>
        <p:spPr>
          <a:xfrm>
            <a:off x="1436075" y="4724274"/>
            <a:ext cx="2736304" cy="5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9" name="10 CuadroTexto"/>
          <p:cNvSpPr txBox="1"/>
          <p:nvPr/>
        </p:nvSpPr>
        <p:spPr>
          <a:xfrm>
            <a:off x="1461814" y="4675783"/>
            <a:ext cx="2697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María Guadalupe Mena Alcocer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</a:t>
            </a:r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Oficina</a:t>
            </a: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(COMISIONADO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28 Rectángulo"/>
          <p:cNvSpPr/>
          <p:nvPr/>
        </p:nvSpPr>
        <p:spPr>
          <a:xfrm>
            <a:off x="3275856" y="1796626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29 CuadroTexto"/>
          <p:cNvSpPr txBox="1"/>
          <p:nvPr/>
        </p:nvSpPr>
        <p:spPr>
          <a:xfrm>
            <a:off x="3275856" y="183901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sp>
        <p:nvSpPr>
          <p:cNvPr id="32" name="11 Rectángulo"/>
          <p:cNvSpPr/>
          <p:nvPr/>
        </p:nvSpPr>
        <p:spPr>
          <a:xfrm>
            <a:off x="5195415" y="3377787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3" name="7 CuadroTexto"/>
          <p:cNvSpPr txBox="1"/>
          <p:nvPr/>
        </p:nvSpPr>
        <p:spPr>
          <a:xfrm>
            <a:off x="5195415" y="3506438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pic>
        <p:nvPicPr>
          <p:cNvPr id="50" name="Imagen 4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653"/>
            <a:ext cx="2328545" cy="58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8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27 Conector recto"/>
          <p:cNvCxnSpPr/>
          <p:nvPr/>
        </p:nvCxnSpPr>
        <p:spPr>
          <a:xfrm>
            <a:off x="7665901" y="3122395"/>
            <a:ext cx="0" cy="136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725902" y="3137913"/>
            <a:ext cx="0" cy="11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4632007" y="2489840"/>
            <a:ext cx="0" cy="277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1725901" y="3122395"/>
            <a:ext cx="59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01766" y="3458031"/>
            <a:ext cx="2448272" cy="938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Bertha Alicia Chávez Cobo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err="1">
                <a:latin typeface="Arial" pitchFamily="34" charset="0"/>
                <a:cs typeface="Arial" pitchFamily="34" charset="0"/>
              </a:rPr>
              <a:t>Gizeh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Lucio Castillo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Recepcionista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6300192" y="3458031"/>
            <a:ext cx="2664296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Juana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Estela Castillo Cruz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Archivista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Angélica Adriana Rodríguez Rojas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Minerva Carolina Castillo Hernández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de los Ángeles Jaimes Domínguez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Esmeralda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Yanet Rodríguez Zárate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</p:txBody>
      </p:sp>
      <p:cxnSp>
        <p:nvCxnSpPr>
          <p:cNvPr id="22" name="21 Conector recto"/>
          <p:cNvCxnSpPr/>
          <p:nvPr/>
        </p:nvCxnSpPr>
        <p:spPr>
          <a:xfrm>
            <a:off x="6298410" y="392739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298410" y="439675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6298410" y="5402246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6298410" y="4898191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1" name="30 Rectángulo"/>
          <p:cNvSpPr/>
          <p:nvPr/>
        </p:nvSpPr>
        <p:spPr>
          <a:xfrm>
            <a:off x="2102840" y="1310735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3328596" y="3489969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Beatriz Eugenia González Fernández Jefatura de Departamento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3328596" y="4348355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Carlos Guerrero Mora</a:t>
            </a:r>
          </a:p>
          <a:p>
            <a:pPr algn="ctr"/>
            <a:r>
              <a:rPr lang="es-ES_tradnl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Jefe de Sección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3320864" y="5014337"/>
            <a:ext cx="2581501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Fernanda del Rocío Mares Velázquez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</p:txBody>
      </p:sp>
      <p:sp>
        <p:nvSpPr>
          <p:cNvPr id="45" name="28 Rectángulo"/>
          <p:cNvSpPr/>
          <p:nvPr/>
        </p:nvSpPr>
        <p:spPr>
          <a:xfrm>
            <a:off x="3275856" y="2161887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29 CuadroTexto"/>
          <p:cNvSpPr txBox="1"/>
          <p:nvPr/>
        </p:nvSpPr>
        <p:spPr>
          <a:xfrm>
            <a:off x="3275856" y="220427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cxnSp>
        <p:nvCxnSpPr>
          <p:cNvPr id="48" name="21 Conector recto"/>
          <p:cNvCxnSpPr/>
          <p:nvPr/>
        </p:nvCxnSpPr>
        <p:spPr>
          <a:xfrm>
            <a:off x="495900" y="3906749"/>
            <a:ext cx="244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pic>
        <p:nvPicPr>
          <p:cNvPr id="30" name="Imagen 2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7267"/>
            <a:ext cx="2328545" cy="58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23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436</Words>
  <Application>Microsoft Office PowerPoint</Application>
  <PresentationFormat>Presentación en pantalla (4:3)</PresentationFormat>
  <Paragraphs>150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ST-U69</dc:creator>
  <cp:lastModifiedBy>ST-36</cp:lastModifiedBy>
  <cp:revision>211</cp:revision>
  <cp:lastPrinted>2022-10-18T18:00:53Z</cp:lastPrinted>
  <dcterms:created xsi:type="dcterms:W3CDTF">2021-07-05T14:03:06Z</dcterms:created>
  <dcterms:modified xsi:type="dcterms:W3CDTF">2023-07-06T15:16:54Z</dcterms:modified>
</cp:coreProperties>
</file>