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308" r:id="rId3"/>
    <p:sldId id="309" r:id="rId4"/>
    <p:sldId id="310" r:id="rId5"/>
    <p:sldId id="258" r:id="rId6"/>
    <p:sldId id="703" r:id="rId7"/>
    <p:sldId id="694" r:id="rId8"/>
    <p:sldId id="696" r:id="rId9"/>
    <p:sldId id="697" r:id="rId10"/>
    <p:sldId id="698" r:id="rId11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376" autoAdjust="0"/>
  </p:normalViewPr>
  <p:slideViewPr>
    <p:cSldViewPr snapToGrid="0" showGuides="1">
      <p:cViewPr varScale="1">
        <p:scale>
          <a:sx n="52" d="100"/>
          <a:sy n="52" d="100"/>
        </p:scale>
        <p:origin x="2316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A9FD38D-7055-441C-A6FC-A08CFE4EBB67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070E92F-F958-4E5E-AC45-2D76A362A2C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576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7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8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614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4226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5425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199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1756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119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06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2487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8992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6339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3452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56116-0F0C-4C4E-9831-4209CD330601}" type="datetimeFigureOut">
              <a:rPr lang="es-MX" smtClean="0"/>
              <a:t>04/05/2023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389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2" name="95 Conector recto"/>
          <p:cNvCxnSpPr>
            <a:cxnSpLocks/>
          </p:cNvCxnSpPr>
          <p:nvPr/>
        </p:nvCxnSpPr>
        <p:spPr>
          <a:xfrm>
            <a:off x="2085886" y="2048136"/>
            <a:ext cx="131561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="" xmlns:a16="http://schemas.microsoft.com/office/drawing/2014/main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6531" y="2617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4151312" y="7041904"/>
            <a:ext cx="374018" cy="58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69381" y="6904047"/>
            <a:ext cx="1627603" cy="9504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178877" y="3148381"/>
            <a:ext cx="32536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4149080" y="60121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392034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5894" y="1500585"/>
            <a:ext cx="6441" cy="17804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3375810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>
            <a:off x="377112" y="2044753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4005064" y="600509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4147492" y="659220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Despacho de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2769381" y="58286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19 </a:t>
              </a:r>
              <a:r>
                <a:rPr lang="es-ES_tradnl" sz="700" dirty="0">
                  <a:latin typeface="Literata" pitchFamily="2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 smtClean="0">
                  <a:latin typeface="Literata" pitchFamily="2" charset="0"/>
                </a:rPr>
                <a:t>22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2779163" y="63633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/>
          <p:nvPr/>
        </p:nvCxnSpPr>
        <p:spPr>
          <a:xfrm>
            <a:off x="2777317" y="5965153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2781160" y="6588224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111 Conector recto"/>
          <p:cNvCxnSpPr/>
          <p:nvPr/>
        </p:nvCxnSpPr>
        <p:spPr>
          <a:xfrm>
            <a:off x="2694945" y="34429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4509120" y="6006680"/>
            <a:ext cx="9267" cy="1372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682022" y="3440790"/>
            <a:ext cx="1593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Laura Guadalupe Ponce Ramírez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68776" y="3215083"/>
            <a:ext cx="1588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9161" y="5760132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2571" y="6336257"/>
            <a:ext cx="18825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Técnico en la  Unidad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2785166" y="6562159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err="1" smtClean="0">
                <a:latin typeface="Literata" pitchFamily="2" charset="0"/>
                <a:cs typeface="Arial" panose="020B0604020202020204" pitchFamily="34" charset="0"/>
              </a:rPr>
              <a:t>Victor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Manuel Álvarez Baena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2762486" y="5963290"/>
            <a:ext cx="1634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2706742" y="5797229"/>
            <a:ext cx="182133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774831" y="7001178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2810213" y="6884162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370248" y="2052088"/>
            <a:ext cx="16614" cy="35398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34347" y="181826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41961" y="1957589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34347" y="1803472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457200" y="1968823"/>
            <a:ext cx="17299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90 Conector recto"/>
          <p:cNvCxnSpPr/>
          <p:nvPr/>
        </p:nvCxnSpPr>
        <p:spPr>
          <a:xfrm>
            <a:off x="377112" y="5598883"/>
            <a:ext cx="5220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4464" y="3815916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/>
          <p:nvPr/>
        </p:nvCxnSpPr>
        <p:spPr>
          <a:xfrm flipV="1">
            <a:off x="1340768" y="2983425"/>
            <a:ext cx="2051857" cy="4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762486" y="396573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2672916" y="403194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5" name="Rectángulo 21504"/>
          <p:cNvSpPr/>
          <p:nvPr/>
        </p:nvSpPr>
        <p:spPr>
          <a:xfrm>
            <a:off x="2688550" y="4012195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7" name="Rectángulo 156"/>
          <p:cNvSpPr/>
          <p:nvPr/>
        </p:nvSpPr>
        <p:spPr>
          <a:xfrm>
            <a:off x="2688550" y="3831885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unidad Jurídica </a:t>
            </a:r>
          </a:p>
        </p:txBody>
      </p:sp>
      <p:cxnSp>
        <p:nvCxnSpPr>
          <p:cNvPr id="169" name="111 Conector recto"/>
          <p:cNvCxnSpPr>
            <a:cxnSpLocks/>
          </p:cNvCxnSpPr>
          <p:nvPr/>
        </p:nvCxnSpPr>
        <p:spPr>
          <a:xfrm>
            <a:off x="2777317" y="7084217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  <a:stCxn id="130" idx="3"/>
          </p:cNvCxnSpPr>
          <p:nvPr/>
        </p:nvCxnSpPr>
        <p:spPr>
          <a:xfrm>
            <a:off x="6462182" y="6689512"/>
            <a:ext cx="1805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Rectángulo 166"/>
          <p:cNvSpPr/>
          <p:nvPr/>
        </p:nvSpPr>
        <p:spPr>
          <a:xfrm>
            <a:off x="4833955" y="6604420"/>
            <a:ext cx="173277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Claudia Mireya </a:t>
            </a:r>
            <a:r>
              <a:rPr lang="es-MX" sz="700" dirty="0" err="1" smtClean="0">
                <a:latin typeface="Literata" pitchFamily="2" charset="0"/>
                <a:cs typeface="Arial" panose="020B0604020202020204" pitchFamily="34" charset="0"/>
              </a:rPr>
              <a:t>Benítes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Ortiz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92415"/>
            <a:ext cx="2232" cy="6970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52870" y="6446911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30351" y="491599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9038" y="4761553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564408" y="4543616"/>
            <a:ext cx="18325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José Luis Martínez Orellana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Director de Plantel (DPB-XII)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63053" y="3974777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="" xmlns:a16="http://schemas.microsoft.com/office/drawing/2014/main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2736691" y="7207883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56531" y="2780059"/>
            <a:ext cx="1582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Benito Alberto Almanza Muñiz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85745" y="2600588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618968" y="3664722"/>
            <a:ext cx="1587600" cy="66140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86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52" name="111 Conector recto"/>
          <p:cNvCxnSpPr>
            <a:cxnSpLocks/>
          </p:cNvCxnSpPr>
          <p:nvPr/>
        </p:nvCxnSpPr>
        <p:spPr>
          <a:xfrm>
            <a:off x="4656678" y="48925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4622828" y="3641716"/>
            <a:ext cx="15837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de Unidad Jurídica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 Coordinación Huasteca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4645403" y="4670578"/>
            <a:ext cx="16324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Técnico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07 Conector recto"/>
          <p:cNvCxnSpPr/>
          <p:nvPr/>
        </p:nvCxnSpPr>
        <p:spPr>
          <a:xfrm>
            <a:off x="5498598" y="2384310"/>
            <a:ext cx="0" cy="2200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7383" y="3441657"/>
            <a:ext cx="5057" cy="4687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448699" y="4949050"/>
            <a:ext cx="1843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34320" y="3901888"/>
            <a:ext cx="168740" cy="4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90 Conector recto"/>
          <p:cNvCxnSpPr/>
          <p:nvPr/>
        </p:nvCxnSpPr>
        <p:spPr>
          <a:xfrm>
            <a:off x="4293276" y="4650677"/>
            <a:ext cx="143097" cy="21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5602" y="5205305"/>
            <a:ext cx="143097" cy="21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112 Conector recto"/>
          <p:cNvCxnSpPr/>
          <p:nvPr/>
        </p:nvCxnSpPr>
        <p:spPr>
          <a:xfrm>
            <a:off x="4435075" y="4642201"/>
            <a:ext cx="5896" cy="57840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/>
          <p:cNvSpPr>
            <a:spLocks noChangeArrowheads="1"/>
          </p:cNvSpPr>
          <p:nvPr/>
        </p:nvSpPr>
        <p:spPr bwMode="auto">
          <a:xfrm>
            <a:off x="4872900" y="71918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869160" y="7184925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cxnSp>
        <p:nvCxnSpPr>
          <p:cNvPr id="137" name="111 Conector recto"/>
          <p:cNvCxnSpPr/>
          <p:nvPr/>
        </p:nvCxnSpPr>
        <p:spPr>
          <a:xfrm>
            <a:off x="4869160" y="736991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4893376" y="7366917"/>
            <a:ext cx="1573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Daniel Vega Martínez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Supervisor (CF08016-11)</a:t>
            </a:r>
          </a:p>
        </p:txBody>
      </p:sp>
      <p:cxnSp>
        <p:nvCxnSpPr>
          <p:cNvPr id="141" name="111 Conector recto"/>
          <p:cNvCxnSpPr>
            <a:cxnSpLocks/>
          </p:cNvCxnSpPr>
          <p:nvPr/>
        </p:nvCxnSpPr>
        <p:spPr>
          <a:xfrm>
            <a:off x="565232" y="4933620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85416" y="4267077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="" xmlns:a16="http://schemas.microsoft.com/office/drawing/2014/main" id="{AC99C43E-D0ED-43E5-BB81-34B7B51066AF}"/>
              </a:ext>
            </a:extLst>
          </p:cNvPr>
          <p:cNvCxnSpPr/>
          <p:nvPr/>
        </p:nvCxnSpPr>
        <p:spPr>
          <a:xfrm>
            <a:off x="4556531" y="27800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="" xmlns:a16="http://schemas.microsoft.com/office/drawing/2014/main" id="{49B8F465-97A2-437E-844A-BBB84AA377ED}"/>
              </a:ext>
            </a:extLst>
          </p:cNvPr>
          <p:cNvSpPr txBox="1"/>
          <p:nvPr/>
        </p:nvSpPr>
        <p:spPr>
          <a:xfrm>
            <a:off x="569813" y="4233982"/>
            <a:ext cx="1576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58" name="111 Conector recto">
            <a:extLst>
              <a:ext uri="{FF2B5EF4-FFF2-40B4-BE49-F238E27FC236}">
                <a16:creationId xmlns="" xmlns:a16="http://schemas.microsoft.com/office/drawing/2014/main" id="{F875DDF6-73EB-44A9-9841-D0BE175F0CBC}"/>
              </a:ext>
            </a:extLst>
          </p:cNvPr>
          <p:cNvCxnSpPr>
            <a:cxnSpLocks/>
          </p:cNvCxnSpPr>
          <p:nvPr/>
        </p:nvCxnSpPr>
        <p:spPr>
          <a:xfrm>
            <a:off x="4614946" y="3902115"/>
            <a:ext cx="1604545" cy="1103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="" xmlns:a16="http://schemas.microsoft.com/office/drawing/2014/main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2769381" y="7252822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="" xmlns:a16="http://schemas.microsoft.com/office/drawing/2014/main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2766134" y="7547840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uadroTexto 48">
            <a:extLst>
              <a:ext uri="{FF2B5EF4-FFF2-40B4-BE49-F238E27FC236}">
                <a16:creationId xmlns="" xmlns:a16="http://schemas.microsoft.com/office/drawing/2014/main" id="{FE2006F0-3161-435C-87A1-8406D6CEECD0}"/>
              </a:ext>
            </a:extLst>
          </p:cNvPr>
          <p:cNvSpPr txBox="1"/>
          <p:nvPr/>
        </p:nvSpPr>
        <p:spPr>
          <a:xfrm>
            <a:off x="2743336" y="7504887"/>
            <a:ext cx="16909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Ma. Cruz Muñoz Rocha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 de Jefe de departamento 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76" name="111 Conector recto">
            <a:extLst>
              <a:ext uri="{FF2B5EF4-FFF2-40B4-BE49-F238E27FC236}">
                <a16:creationId xmlns="" xmlns:a16="http://schemas.microsoft.com/office/drawing/2014/main" id="{BFB47C10-4114-4F4B-BD76-7A3072090C98}"/>
              </a:ext>
            </a:extLst>
          </p:cNvPr>
          <p:cNvCxnSpPr/>
          <p:nvPr/>
        </p:nvCxnSpPr>
        <p:spPr>
          <a:xfrm>
            <a:off x="4877397" y="6644034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91 Conector recto">
            <a:extLst>
              <a:ext uri="{FF2B5EF4-FFF2-40B4-BE49-F238E27FC236}">
                <a16:creationId xmlns="" xmlns:a16="http://schemas.microsoft.com/office/drawing/2014/main" id="{D93CEF87-18D6-44F9-BB38-487F18F22784}"/>
              </a:ext>
            </a:extLst>
          </p:cNvPr>
          <p:cNvCxnSpPr/>
          <p:nvPr/>
        </p:nvCxnSpPr>
        <p:spPr>
          <a:xfrm>
            <a:off x="4525330" y="7371068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146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Conector recto 117">
            <a:extLst>
              <a:ext uri="{FF2B5EF4-FFF2-40B4-BE49-F238E27FC236}">
                <a16:creationId xmlns="" xmlns:a16="http://schemas.microsoft.com/office/drawing/2014/main" id="{0CEEDFE7-31B4-464C-B6BB-DD8C84F6D3AF}"/>
              </a:ext>
            </a:extLst>
          </p:cNvPr>
          <p:cNvCxnSpPr>
            <a:cxnSpLocks/>
          </p:cNvCxnSpPr>
          <p:nvPr/>
        </p:nvCxnSpPr>
        <p:spPr>
          <a:xfrm>
            <a:off x="3428990" y="3897474"/>
            <a:ext cx="113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8" name="Imagen 9">
            <a:extLst>
              <a:ext uri="{FF2B5EF4-FFF2-40B4-BE49-F238E27FC236}">
                <a16:creationId xmlns="" xmlns:a16="http://schemas.microsoft.com/office/drawing/2014/main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9618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24844" y="7230925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788598" y="1240868"/>
            <a:ext cx="14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5370" y="6408204"/>
            <a:ext cx="1578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Técnica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29834" y="7181771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54289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92664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109"/>
          <p:cNvCxnSpPr/>
          <p:nvPr/>
        </p:nvCxnSpPr>
        <p:spPr>
          <a:xfrm>
            <a:off x="1268760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/>
          <p:cNvCxnSpPr/>
          <p:nvPr/>
        </p:nvCxnSpPr>
        <p:spPr>
          <a:xfrm>
            <a:off x="2204844" y="4454289"/>
            <a:ext cx="0" cy="27913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02207"/>
            <a:ext cx="1972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o Jefe de Oficina en  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13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15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="" xmlns:a16="http://schemas.microsoft.com/office/drawing/2014/main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="" xmlns:a16="http://schemas.microsoft.com/office/drawing/2014/main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="" xmlns:a16="http://schemas.microsoft.com/office/drawing/2014/main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="" xmlns:a16="http://schemas.microsoft.com/office/drawing/2014/main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86" name="193 Rectángulo"/>
          <p:cNvSpPr/>
          <p:nvPr/>
        </p:nvSpPr>
        <p:spPr>
          <a:xfrm>
            <a:off x="4470552" y="367247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88" name="259 Conector recto"/>
          <p:cNvCxnSpPr>
            <a:cxnSpLocks noChangeShapeType="1"/>
          </p:cNvCxnSpPr>
          <p:nvPr/>
        </p:nvCxnSpPr>
        <p:spPr bwMode="auto">
          <a:xfrm>
            <a:off x="4482561" y="381983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6" name="Rectángulo 115"/>
          <p:cNvSpPr/>
          <p:nvPr/>
        </p:nvSpPr>
        <p:spPr>
          <a:xfrm>
            <a:off x="4339368" y="3813598"/>
            <a:ext cx="18814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Depto. (A08002-05)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6567" y="7253065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1" name="Rectángulo 140"/>
          <p:cNvSpPr/>
          <p:nvPr/>
        </p:nvSpPr>
        <p:spPr>
          <a:xfrm>
            <a:off x="4821713" y="7047743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4" name="104 Conector recto"/>
          <p:cNvCxnSpPr/>
          <p:nvPr/>
        </p:nvCxnSpPr>
        <p:spPr bwMode="auto">
          <a:xfrm>
            <a:off x="4831359" y="7312508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65319" y="6620058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el Departamento  de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783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" name="CuadroTexto 7"/>
          <p:cNvSpPr txBox="1"/>
          <p:nvPr/>
        </p:nvSpPr>
        <p:spPr>
          <a:xfrm>
            <a:off x="4386121" y="3643939"/>
            <a:ext cx="175646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de Planeación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="" xmlns:a16="http://schemas.microsoft.com/office/drawing/2014/main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="" xmlns:a16="http://schemas.microsoft.com/office/drawing/2014/main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193 Rectángulo">
            <a:extLst>
              <a:ext uri="{FF2B5EF4-FFF2-40B4-BE49-F238E27FC236}">
                <a16:creationId xmlns="" xmlns:a16="http://schemas.microsoft.com/office/drawing/2014/main" id="{0AA97636-A3F9-4094-88C1-55D91B510C4A}"/>
              </a:ext>
            </a:extLst>
          </p:cNvPr>
          <p:cNvSpPr/>
          <p:nvPr/>
        </p:nvSpPr>
        <p:spPr>
          <a:xfrm>
            <a:off x="4803960" y="7085558"/>
            <a:ext cx="1587600" cy="68451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05760" y="5175160"/>
            <a:ext cx="1587600" cy="913681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9360" y="4554081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Organización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57806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497024" y="5087416"/>
            <a:ext cx="1587600" cy="57572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90976" y="4530678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01295" y="4765311"/>
            <a:ext cx="158252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Jorge Alejandro Hernández Ramírez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</a:t>
            </a: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 Departamento  (JD-IV) </a:t>
            </a:r>
            <a:endParaRPr lang="es-ES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803842" y="5167613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7517" y="478620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89240" y="4181690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2852" y="53206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8591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6872" y="4885348"/>
            <a:ext cx="0" cy="17865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19476" y="53444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Conector recto 127"/>
          <p:cNvCxnSpPr/>
          <p:nvPr/>
        </p:nvCxnSpPr>
        <p:spPr>
          <a:xfrm flipH="1">
            <a:off x="6529462" y="4805071"/>
            <a:ext cx="0" cy="9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 smtClean="0">
                  <a:latin typeface="Literata" pitchFamily="2" charset="0"/>
                  <a:cs typeface="Arial" panose="020B0604020202020204" pitchFamily="34" charset="0"/>
                </a:rPr>
                <a:t>08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 smtClean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ES_tradnl" sz="700" b="1" i="1" dirty="0" smtClean="0">
                  <a:latin typeface="Literata" pitchFamily="2" charset="0"/>
                  <a:cs typeface="Arial" panose="020B0604020202020204" pitchFamily="34" charset="0"/>
                </a:rPr>
                <a:t>10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3904" y="5326770"/>
            <a:ext cx="15711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</a:t>
            </a:r>
            <a:r>
              <a:rPr lang="es-ES_tradnl" altLang="es-MX" sz="700" dirty="0" err="1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Rios</a:t>
            </a:r>
            <a:r>
              <a:rPr lang="es-ES_tradnl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Arguelles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0752" y="56921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57503" y="5308903"/>
            <a:ext cx="170797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3551" y="5055315"/>
            <a:ext cx="15718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Investigación y Evaluación Educativa  </a:t>
            </a:r>
            <a:endParaRPr lang="es-ES_tradnl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1" name="157 Rectángulo"/>
          <p:cNvSpPr/>
          <p:nvPr/>
        </p:nvSpPr>
        <p:spPr>
          <a:xfrm>
            <a:off x="507211" y="6254997"/>
            <a:ext cx="1587600" cy="10224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496278" y="6286137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1779" y="6497745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24526" y="6548385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Castillo Guerrero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="" xmlns:a16="http://schemas.microsoft.com/office/drawing/2014/main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="" xmlns:a16="http://schemas.microsoft.com/office/drawing/2014/main" id="{F81E7D33-D5D6-4ADB-A940-E9D0A494CA80}"/>
              </a:ext>
            </a:extLst>
          </p:cNvPr>
          <p:cNvSpPr txBox="1"/>
          <p:nvPr/>
        </p:nvSpPr>
        <p:spPr>
          <a:xfrm>
            <a:off x="4773072" y="5701346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54323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19681" y="6485486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754864" y="6192042"/>
            <a:ext cx="1756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y Riesgos</a:t>
            </a:r>
            <a:endParaRPr lang="es-MX" sz="700" b="1" dirty="0">
              <a:latin typeface="Literata" pitchFamily="2" charset="0"/>
            </a:endParaRPr>
          </a:p>
        </p:txBody>
      </p:sp>
      <p:sp>
        <p:nvSpPr>
          <p:cNvPr id="66" name="Rectángulo 65"/>
          <p:cNvSpPr/>
          <p:nvPr/>
        </p:nvSpPr>
        <p:spPr>
          <a:xfrm flipH="1">
            <a:off x="4819475" y="7085558"/>
            <a:ext cx="15990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el Departamento  de Innovación y Organización</a:t>
            </a:r>
          </a:p>
        </p:txBody>
      </p:sp>
      <p:cxnSp>
        <p:nvCxnSpPr>
          <p:cNvPr id="69" name="259 Conector recto">
            <a:extLst>
              <a:ext uri="{FF2B5EF4-FFF2-40B4-BE49-F238E27FC236}">
                <a16:creationId xmlns="" xmlns:a16="http://schemas.microsoft.com/office/drawing/2014/main" id="{FDE152FC-D41E-48E8-A5CA-2F29362F0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09360" y="736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1" name="Rectángulo 70"/>
          <p:cNvSpPr/>
          <p:nvPr/>
        </p:nvSpPr>
        <p:spPr>
          <a:xfrm>
            <a:off x="4809359" y="7384321"/>
            <a:ext cx="160918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</a:p>
          <a:p>
            <a:pPr lvl="0" algn="ctr">
              <a:spcBef>
                <a:spcPct val="0"/>
              </a:spcBef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14452" y="6662383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259 Conector recto"/>
          <p:cNvCxnSpPr>
            <a:cxnSpLocks noChangeShapeType="1"/>
          </p:cNvCxnSpPr>
          <p:nvPr/>
        </p:nvCxnSpPr>
        <p:spPr bwMode="auto">
          <a:xfrm>
            <a:off x="525293" y="686882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1" name="Rectángulo 80"/>
          <p:cNvSpPr/>
          <p:nvPr/>
        </p:nvSpPr>
        <p:spPr>
          <a:xfrm>
            <a:off x="521136" y="6885087"/>
            <a:ext cx="15915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Zaira Itzel Ortega leyja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83" name="Conector recto 82"/>
          <p:cNvCxnSpPr/>
          <p:nvPr/>
        </p:nvCxnSpPr>
        <p:spPr>
          <a:xfrm flipH="1">
            <a:off x="6538008" y="6418126"/>
            <a:ext cx="0" cy="9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6393596" y="6424620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85"/>
          <p:cNvCxnSpPr/>
          <p:nvPr/>
        </p:nvCxnSpPr>
        <p:spPr>
          <a:xfrm>
            <a:off x="6392680" y="7381080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157 Rectángulo"/>
          <p:cNvSpPr/>
          <p:nvPr/>
        </p:nvSpPr>
        <p:spPr>
          <a:xfrm>
            <a:off x="497024" y="572100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Rectángulo 74"/>
          <p:cNvSpPr/>
          <p:nvPr/>
        </p:nvSpPr>
        <p:spPr>
          <a:xfrm>
            <a:off x="496024" y="5812521"/>
            <a:ext cx="157113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79" name="259 Conector recto"/>
          <p:cNvCxnSpPr>
            <a:cxnSpLocks noChangeShapeType="1"/>
          </p:cNvCxnSpPr>
          <p:nvPr/>
        </p:nvCxnSpPr>
        <p:spPr bwMode="auto">
          <a:xfrm>
            <a:off x="535150" y="584680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9" name="Rectángulo 88"/>
          <p:cNvSpPr/>
          <p:nvPr/>
        </p:nvSpPr>
        <p:spPr>
          <a:xfrm>
            <a:off x="502529" y="5674988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cxnSp>
        <p:nvCxnSpPr>
          <p:cNvPr id="90" name="Conector recto 89"/>
          <p:cNvCxnSpPr/>
          <p:nvPr/>
        </p:nvCxnSpPr>
        <p:spPr>
          <a:xfrm>
            <a:off x="2114452" y="5942176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4" name="Rectangle 9"/>
          <p:cNvSpPr>
            <a:spLocks noChangeArrowheads="1"/>
          </p:cNvSpPr>
          <p:nvPr/>
        </p:nvSpPr>
        <p:spPr bwMode="auto">
          <a:xfrm>
            <a:off x="2683856" y="3276908"/>
            <a:ext cx="1603742" cy="830997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cxnSp>
        <p:nvCxnSpPr>
          <p:cNvPr id="83" name="143 Conector recto"/>
          <p:cNvCxnSpPr>
            <a:cxnSpLocks noChangeShapeType="1"/>
          </p:cNvCxnSpPr>
          <p:nvPr/>
        </p:nvCxnSpPr>
        <p:spPr bwMode="auto">
          <a:xfrm>
            <a:off x="5317699" y="2980511"/>
            <a:ext cx="0" cy="29195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0" name="458 Conector recto"/>
          <p:cNvCxnSpPr>
            <a:cxnSpLocks noChangeShapeType="1"/>
            <a:stCxn id="23565" idx="3"/>
          </p:cNvCxnSpPr>
          <p:nvPr/>
        </p:nvCxnSpPr>
        <p:spPr bwMode="auto">
          <a:xfrm>
            <a:off x="1992996" y="6034583"/>
            <a:ext cx="18477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7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82944" y="7052146"/>
            <a:ext cx="18477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82" name="Imagen 9">
            <a:extLst>
              <a:ext uri="{FF2B5EF4-FFF2-40B4-BE49-F238E27FC236}">
                <a16:creationId xmlns="" xmlns:a16="http://schemas.microsoft.com/office/drawing/2014/main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6" name="143 Conector recto"/>
          <p:cNvCxnSpPr>
            <a:cxnSpLocks noChangeShapeType="1"/>
          </p:cNvCxnSpPr>
          <p:nvPr/>
        </p:nvCxnSpPr>
        <p:spPr bwMode="auto">
          <a:xfrm>
            <a:off x="1180508" y="5315959"/>
            <a:ext cx="7620" cy="281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1" name="157 Rectángulo"/>
          <p:cNvSpPr/>
          <p:nvPr/>
        </p:nvSpPr>
        <p:spPr>
          <a:xfrm>
            <a:off x="4901624" y="644703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9" name="157 Rectángulo"/>
          <p:cNvSpPr/>
          <p:nvPr/>
        </p:nvSpPr>
        <p:spPr>
          <a:xfrm>
            <a:off x="426503" y="756010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57834" y="4824048"/>
            <a:ext cx="36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737116" y="2987824"/>
            <a:ext cx="27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67951" y="26923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85482" y="4818555"/>
            <a:ext cx="1603742" cy="830997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407249" y="48633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05396" y="5476583"/>
            <a:ext cx="1587600" cy="111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877862" y="519456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87033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168020" y="5066902"/>
            <a:ext cx="0" cy="270409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2" name="458 Conector recto"/>
          <p:cNvCxnSpPr>
            <a:cxnSpLocks noChangeShapeType="1"/>
          </p:cNvCxnSpPr>
          <p:nvPr/>
        </p:nvCxnSpPr>
        <p:spPr bwMode="auto">
          <a:xfrm flipV="1">
            <a:off x="1994849" y="5063369"/>
            <a:ext cx="182924" cy="394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289129"/>
            <a:ext cx="1748" cy="12114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9" y="6687229"/>
            <a:ext cx="1602407" cy="72532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90974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68776" y="4860032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81190" y="2703645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08895" y="288293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289778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45890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298510" y="6709688"/>
            <a:ext cx="187827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Admintivo.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68710" y="5473990"/>
            <a:ext cx="18266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Soporte Técnico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77862" y="4810798"/>
            <a:ext cx="16892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 de Capacitación  para el Trabajo  y 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 Personal Docente y Administrativo</a:t>
            </a:r>
            <a:endParaRPr 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4865405" y="5252824"/>
            <a:ext cx="16128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902866" y="6433976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26503" y="5004372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639255" y="2210016"/>
            <a:ext cx="16002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 smtClean="0">
                <a:latin typeface="Literata" pitchFamily="2" charset="0"/>
                <a:cs typeface="Arial" panose="020B0604020202020204" pitchFamily="34" charset="0"/>
              </a:rPr>
              <a:t>Gilberto Madrid </a:t>
            </a:r>
            <a:r>
              <a:rPr lang="es-ES" sz="700" dirty="0" err="1" smtClean="0">
                <a:latin typeface="Literata" pitchFamily="2" charset="0"/>
                <a:cs typeface="Arial" panose="020B0604020202020204" pitchFamily="34" charset="0"/>
              </a:rPr>
              <a:t>Loyde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" sz="700" dirty="0" smtClean="0">
                <a:latin typeface="Literata" pitchFamily="2" charset="0"/>
                <a:cs typeface="Arial" panose="020B0604020202020204" pitchFamily="34" charset="0"/>
              </a:rPr>
              <a:t>Encargado de Dirección Académica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14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02 </a:t>
              </a:r>
              <a:r>
                <a:rPr lang="es-ES_tradnl" sz="700" dirty="0">
                  <a:latin typeface="Literata" pitchFamily="2" charset="0"/>
                </a:rPr>
                <a:t>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 smtClean="0">
                  <a:latin typeface="Literata" pitchFamily="2" charset="0"/>
                </a:rPr>
                <a:t>17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0" name="391 Conector recto"/>
          <p:cNvCxnSpPr>
            <a:cxnSpLocks noChangeShapeType="1"/>
          </p:cNvCxnSpPr>
          <p:nvPr/>
        </p:nvCxnSpPr>
        <p:spPr bwMode="auto">
          <a:xfrm flipV="1">
            <a:off x="413120" y="63625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33757" y="7136636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87747" y="5643776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05522" y="5885191"/>
            <a:ext cx="16579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CF34015-14)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05396" y="6093197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7298" y="6323885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92710" y="6609448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432302" y="75430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426007" y="771886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21310" y="27386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7245" y="291674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07249" y="2732011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74620" y="289028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Lizbeth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2" name="82 CuadroTexto"/>
          <p:cNvSpPr txBox="1"/>
          <p:nvPr/>
        </p:nvSpPr>
        <p:spPr>
          <a:xfrm>
            <a:off x="4418585" y="4059882"/>
            <a:ext cx="172290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00"/>
              </a:lnSpc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>
              <a:lnSpc>
                <a:spcPts val="700"/>
              </a:lnSpc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lnSpc>
                <a:spcPts val="700"/>
              </a:lnSpc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09" name="458 Conector recto">
            <a:extLst>
              <a:ext uri="{FF2B5EF4-FFF2-40B4-BE49-F238E27FC236}">
                <a16:creationId xmlns="" xmlns:a16="http://schemas.microsoft.com/office/drawing/2014/main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91108" y="6500589"/>
            <a:ext cx="176504" cy="226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1" name="Rectángulo 110"/>
          <p:cNvSpPr/>
          <p:nvPr/>
        </p:nvSpPr>
        <p:spPr>
          <a:xfrm>
            <a:off x="421726" y="6858818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  <p:sp>
        <p:nvSpPr>
          <p:cNvPr id="112" name="Rectángulo 111"/>
          <p:cNvSpPr/>
          <p:nvPr/>
        </p:nvSpPr>
        <p:spPr>
          <a:xfrm>
            <a:off x="430920" y="7696620"/>
            <a:ext cx="16003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(A08004-04)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23721" y="7761573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913372" y="642457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=""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330" y="715972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3" name="157 Rectángulo"/>
          <p:cNvSpPr/>
          <p:nvPr/>
        </p:nvSpPr>
        <p:spPr>
          <a:xfrm>
            <a:off x="4484265" y="324240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391 Conector recto"/>
          <p:cNvCxnSpPr>
            <a:cxnSpLocks noChangeShapeType="1"/>
          </p:cNvCxnSpPr>
          <p:nvPr/>
        </p:nvCxnSpPr>
        <p:spPr bwMode="auto">
          <a:xfrm flipV="1">
            <a:off x="4482727" y="338202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0" name="Rectángulo 109"/>
          <p:cNvSpPr/>
          <p:nvPr/>
        </p:nvSpPr>
        <p:spPr>
          <a:xfrm>
            <a:off x="4515709" y="3207821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Chofer </a:t>
            </a:r>
            <a:r>
              <a:rPr lang="es-ES_tradnl" sz="700" b="1" dirty="0" smtClean="0">
                <a:cs typeface="Arial" charset="0"/>
              </a:rPr>
              <a:t> </a:t>
            </a:r>
            <a:endParaRPr lang="es-ES_tradnl" sz="700" b="1" dirty="0">
              <a:cs typeface="Arial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4889802" y="57769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15" name="82 CuadroTexto"/>
          <p:cNvSpPr txBox="1"/>
          <p:nvPr/>
        </p:nvSpPr>
        <p:spPr>
          <a:xfrm>
            <a:off x="4818395" y="6012327"/>
            <a:ext cx="1690342" cy="27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00"/>
              </a:lnSpc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Adriana </a:t>
            </a:r>
            <a:r>
              <a:rPr lang="es-MX" sz="700" dirty="0" err="1" smtClean="0">
                <a:latin typeface="Literata" pitchFamily="2" charset="0"/>
                <a:cs typeface="Arial" panose="020B0604020202020204" pitchFamily="34" charset="0"/>
              </a:rPr>
              <a:t>Aguiñaga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Muñiz</a:t>
            </a:r>
          </a:p>
          <a:p>
            <a:pPr algn="ctr">
              <a:lnSpc>
                <a:spcPts val="700"/>
              </a:lnSpc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Auxiliar de Responsable  (ARC C-E)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6" name="391 Conector recto"/>
          <p:cNvCxnSpPr>
            <a:cxnSpLocks noChangeShapeType="1"/>
          </p:cNvCxnSpPr>
          <p:nvPr/>
        </p:nvCxnSpPr>
        <p:spPr bwMode="auto">
          <a:xfrm flipV="1">
            <a:off x="4896912" y="603276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8" name="Rectángulo 117"/>
          <p:cNvSpPr/>
          <p:nvPr/>
        </p:nvSpPr>
        <p:spPr>
          <a:xfrm>
            <a:off x="4895290" y="5688298"/>
            <a:ext cx="16877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Apoyo </a:t>
            </a:r>
            <a:r>
              <a:rPr lang="es-ES_tradnl" sz="700" b="1" dirty="0" err="1" smtClean="0">
                <a:latin typeface="Literata" pitchFamily="2" charset="0"/>
                <a:cs typeface="Arial" panose="020B0604020202020204" pitchFamily="34" charset="0"/>
              </a:rPr>
              <a:t>enCapacitación</a:t>
            </a: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para el Trabajo  y 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 Personal Docente y Administrativo</a:t>
            </a:r>
            <a:endParaRPr 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391 Conector recto"/>
          <p:cNvCxnSpPr>
            <a:cxnSpLocks noChangeShapeType="1"/>
          </p:cNvCxnSpPr>
          <p:nvPr/>
        </p:nvCxnSpPr>
        <p:spPr bwMode="auto">
          <a:xfrm flipV="1">
            <a:off x="2721370" y="372722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="" xmlns:a16="http://schemas.microsoft.com/office/drawing/2014/main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" name="157 Rectángulo"/>
          <p:cNvSpPr/>
          <p:nvPr/>
        </p:nvSpPr>
        <p:spPr>
          <a:xfrm>
            <a:off x="559873" y="56739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1" name="Rectangle 9"/>
          <p:cNvSpPr>
            <a:spLocks noChangeArrowheads="1"/>
          </p:cNvSpPr>
          <p:nvPr/>
        </p:nvSpPr>
        <p:spPr bwMode="auto">
          <a:xfrm>
            <a:off x="521972" y="43512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238203" y="7306654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458 Conector recto"/>
          <p:cNvCxnSpPr>
            <a:cxnSpLocks noChangeShapeType="1"/>
          </p:cNvCxnSpPr>
          <p:nvPr/>
        </p:nvCxnSpPr>
        <p:spPr bwMode="auto">
          <a:xfrm>
            <a:off x="6416743" y="6360712"/>
            <a:ext cx="147731" cy="2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 flipV="1">
            <a:off x="6248013" y="4249913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588654" y="3491520"/>
            <a:ext cx="1788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23801" y="6791354"/>
            <a:ext cx="1610288" cy="94401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23673" y="3816920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8" name="391 Conector recto"/>
          <p:cNvCxnSpPr>
            <a:cxnSpLocks noChangeShapeType="1"/>
          </p:cNvCxnSpPr>
          <p:nvPr/>
        </p:nvCxnSpPr>
        <p:spPr bwMode="auto">
          <a:xfrm flipV="1">
            <a:off x="4820851" y="695361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05209" y="457409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 flipV="1">
            <a:off x="4814121" y="405138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>
            <a:off x="2246993" y="3988727"/>
            <a:ext cx="9926" cy="170713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099973" y="4552311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6" name="458 Conector recto"/>
          <p:cNvCxnSpPr>
            <a:cxnSpLocks noChangeShapeType="1"/>
          </p:cNvCxnSpPr>
          <p:nvPr/>
        </p:nvCxnSpPr>
        <p:spPr bwMode="auto">
          <a:xfrm flipV="1">
            <a:off x="2105801" y="5138276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 flipH="1">
            <a:off x="6563666" y="4242779"/>
            <a:ext cx="1140" cy="3063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05210" y="4306976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823787" y="3857228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39506" y="6736361"/>
            <a:ext cx="15982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 flipV="1">
            <a:off x="4830043" y="482402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 flipV="1">
            <a:off x="4819797" y="446580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21727" y="4493874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Jorge Hugo Rojas Beltrán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824471" y="4897937"/>
            <a:ext cx="15902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Sandy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Lizeth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Gómez Montalvo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344032" y="3967741"/>
            <a:ext cx="18758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Francisco Gustavo Moreno Arámbula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 err="1" smtClean="0">
                <a:latin typeface="Literata" pitchFamily="2" charset="0"/>
                <a:cs typeface="Arial" panose="020B0604020202020204" pitchFamily="34" charset="0"/>
              </a:rPr>
              <a:t>Aux</a:t>
            </a: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. </a:t>
            </a:r>
            <a:r>
              <a:rPr lang="es-ES_tradnl" sz="700" dirty="0" err="1" smtClean="0">
                <a:latin typeface="Literata" pitchFamily="2" charset="0"/>
                <a:cs typeface="Arial" panose="020B0604020202020204" pitchFamily="34" charset="0"/>
              </a:rPr>
              <a:t>Resposable</a:t>
            </a: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 de Centro (ARC-C-E)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15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 </a:t>
              </a:r>
              <a:r>
                <a:rPr lang="es-ES_tradnl" sz="700" dirty="0">
                  <a:latin typeface="Literata" pitchFamily="2" charset="0"/>
                </a:rPr>
                <a:t>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ES_tradnl" sz="700" b="1" i="1" dirty="0" smtClean="0">
                  <a:latin typeface="Literata" pitchFamily="2" charset="0"/>
                </a:rPr>
                <a:t>17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6" name="Rectángulo 75"/>
          <p:cNvSpPr/>
          <p:nvPr/>
        </p:nvSpPr>
        <p:spPr>
          <a:xfrm>
            <a:off x="4846681" y="6966383"/>
            <a:ext cx="16294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Ana Claudia Andrade de la </a:t>
            </a:r>
            <a:b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</a:b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Rosa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Secretaria de Director de Área 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CF34006-10)</a:t>
            </a: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512676" y="495218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532742" y="51067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4" name="Text Box 148">
            <a:extLst>
              <a:ext uri="{FF2B5EF4-FFF2-40B4-BE49-F238E27FC236}">
                <a16:creationId xmlns="" xmlns:a16="http://schemas.microsoft.com/office/drawing/2014/main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112919" y="5683789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angle 9"/>
          <p:cNvSpPr>
            <a:spLocks noChangeArrowheads="1"/>
          </p:cNvSpPr>
          <p:nvPr/>
        </p:nvSpPr>
        <p:spPr bwMode="auto">
          <a:xfrm>
            <a:off x="4822255" y="5259865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62" name="Rectángulo 61"/>
          <p:cNvSpPr/>
          <p:nvPr/>
        </p:nvSpPr>
        <p:spPr>
          <a:xfrm>
            <a:off x="4819797" y="5361263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María Ángela Hernández Zárate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3" name="Rectángulo 62"/>
          <p:cNvSpPr/>
          <p:nvPr/>
        </p:nvSpPr>
        <p:spPr>
          <a:xfrm>
            <a:off x="4811860" y="5737539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Alejandro Salas Alonso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</a:t>
            </a:r>
            <a:r>
              <a:rPr lang="es-MX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828343" y="6218846"/>
            <a:ext cx="15692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Jesús Eduardo Bernal Medina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 flipV="1">
            <a:off x="4829143" y="569586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 flipV="1">
            <a:off x="4803759" y="608341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3" name="Rectángulo 82"/>
          <p:cNvSpPr/>
          <p:nvPr/>
        </p:nvSpPr>
        <p:spPr>
          <a:xfrm>
            <a:off x="541969" y="5658566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9" name="391 Conector recto"/>
          <p:cNvCxnSpPr>
            <a:cxnSpLocks noChangeShapeType="1"/>
          </p:cNvCxnSpPr>
          <p:nvPr/>
        </p:nvCxnSpPr>
        <p:spPr bwMode="auto">
          <a:xfrm flipV="1">
            <a:off x="542875" y="582184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1" name="Rectángulo 90"/>
          <p:cNvSpPr/>
          <p:nvPr/>
        </p:nvSpPr>
        <p:spPr>
          <a:xfrm>
            <a:off x="515572" y="4907813"/>
            <a:ext cx="15889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47648" y="4532818"/>
            <a:ext cx="17309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Guadalupe Aguilera Garibay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(CF33053-09 )</a:t>
            </a:r>
          </a:p>
        </p:txBody>
      </p:sp>
      <p:sp>
        <p:nvSpPr>
          <p:cNvPr id="96" name="Rectangle 9"/>
          <p:cNvSpPr>
            <a:spLocks noChangeArrowheads="1"/>
          </p:cNvSpPr>
          <p:nvPr/>
        </p:nvSpPr>
        <p:spPr bwMode="auto">
          <a:xfrm>
            <a:off x="3106860" y="3806367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97" name="Rectangle 9"/>
          <p:cNvSpPr>
            <a:spLocks noChangeArrowheads="1"/>
          </p:cNvSpPr>
          <p:nvPr/>
        </p:nvSpPr>
        <p:spPr bwMode="auto">
          <a:xfrm>
            <a:off x="3107251" y="5268913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98" name="Rectángulo 97"/>
          <p:cNvSpPr/>
          <p:nvPr/>
        </p:nvSpPr>
        <p:spPr>
          <a:xfrm>
            <a:off x="3015459" y="3867713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3072609" y="4094250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Carlos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Nazir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Nava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Iga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3048755" y="4397386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Beatriz Ramírez Vázquez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3088510" y="4858852"/>
            <a:ext cx="15902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Aletse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Carolina García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2" name="Rectángulo 101"/>
          <p:cNvSpPr/>
          <p:nvPr/>
        </p:nvSpPr>
        <p:spPr>
          <a:xfrm>
            <a:off x="3094083" y="5357401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Jesús Alfonso Esquivel Ramírez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3089844" y="5738259"/>
            <a:ext cx="16141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Javier Enrique Fernández Medina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</a:t>
            </a:r>
            <a:r>
              <a:rPr lang="es-MX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6" name="391 Conector recto"/>
          <p:cNvCxnSpPr>
            <a:cxnSpLocks noChangeShapeType="1"/>
          </p:cNvCxnSpPr>
          <p:nvPr/>
        </p:nvCxnSpPr>
        <p:spPr bwMode="auto">
          <a:xfrm flipV="1">
            <a:off x="3109146" y="405138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7" name="391 Conector recto"/>
          <p:cNvCxnSpPr>
            <a:cxnSpLocks noChangeShapeType="1"/>
          </p:cNvCxnSpPr>
          <p:nvPr/>
        </p:nvCxnSpPr>
        <p:spPr bwMode="auto">
          <a:xfrm flipV="1">
            <a:off x="3081646" y="437451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8" name="391 Conector recto"/>
          <p:cNvCxnSpPr>
            <a:cxnSpLocks noChangeShapeType="1"/>
          </p:cNvCxnSpPr>
          <p:nvPr/>
        </p:nvCxnSpPr>
        <p:spPr bwMode="auto">
          <a:xfrm flipV="1">
            <a:off x="3077953" y="476231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9" name="391 Conector recto"/>
          <p:cNvCxnSpPr>
            <a:cxnSpLocks noChangeShapeType="1"/>
          </p:cNvCxnSpPr>
          <p:nvPr/>
        </p:nvCxnSpPr>
        <p:spPr bwMode="auto">
          <a:xfrm flipV="1">
            <a:off x="3089840" y="567946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0" name="391 Conector recto"/>
          <p:cNvCxnSpPr>
            <a:cxnSpLocks noChangeShapeType="1"/>
          </p:cNvCxnSpPr>
          <p:nvPr/>
        </p:nvCxnSpPr>
        <p:spPr bwMode="auto">
          <a:xfrm flipV="1">
            <a:off x="3089840" y="616030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1" name="153 Conector recto"/>
          <p:cNvCxnSpPr>
            <a:cxnSpLocks noChangeShapeType="1"/>
          </p:cNvCxnSpPr>
          <p:nvPr/>
        </p:nvCxnSpPr>
        <p:spPr bwMode="auto">
          <a:xfrm flipH="1">
            <a:off x="3894631" y="3492174"/>
            <a:ext cx="1788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25244" y="5072422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3105728" y="6228583"/>
            <a:ext cx="16141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Pablo Edmundo Huera de los Santos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</a:t>
            </a:r>
            <a:r>
              <a:rPr lang="es-MX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" name="Conector recto 132">
            <a:extLst>
              <a:ext uri="{FF2B5EF4-FFF2-40B4-BE49-F238E27FC236}">
                <a16:creationId xmlns="" xmlns:a16="http://schemas.microsoft.com/office/drawing/2014/main" id="{8F32C7FE-A952-48A5-8319-2A63BAD2E42E}"/>
              </a:ext>
            </a:extLst>
          </p:cNvPr>
          <p:cNvCxnSpPr/>
          <p:nvPr/>
        </p:nvCxnSpPr>
        <p:spPr>
          <a:xfrm>
            <a:off x="6521713" y="6505877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Conector recto 130">
            <a:extLst>
              <a:ext uri="{FF2B5EF4-FFF2-40B4-BE49-F238E27FC236}">
                <a16:creationId xmlns="" xmlns:a16="http://schemas.microsoft.com/office/drawing/2014/main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="" xmlns:a16="http://schemas.microsoft.com/office/drawing/2014/main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14" name="Imagen 9">
            <a:extLst>
              <a:ext uri="{FF2B5EF4-FFF2-40B4-BE49-F238E27FC236}">
                <a16:creationId xmlns="" xmlns:a16="http://schemas.microsoft.com/office/drawing/2014/main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5184329" y="642586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144" name="Conector recto 143"/>
          <p:cNvCxnSpPr/>
          <p:nvPr/>
        </p:nvCxnSpPr>
        <p:spPr>
          <a:xfrm>
            <a:off x="4816020" y="656836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45583" y="58345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444604" y="52820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49507" y="4750525"/>
            <a:ext cx="1589336" cy="765876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6062" y="4899123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17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20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/>
          <p:nvPr/>
        </p:nvCxnSpPr>
        <p:spPr>
          <a:xfrm flipH="1">
            <a:off x="5128349" y="5024204"/>
            <a:ext cx="0" cy="154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6831909" y="4969269"/>
            <a:ext cx="1909" cy="15366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  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65925" y="5214383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1767" y="4733389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458553" y="5275292"/>
            <a:ext cx="1595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de Tesorería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Técnico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9546" y="19890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73655" y="1967453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75353" y="213321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2373" y="2906488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3" name="Rectángulo 32"/>
          <p:cNvSpPr/>
          <p:nvPr/>
        </p:nvSpPr>
        <p:spPr>
          <a:xfrm>
            <a:off x="3455068" y="5435045"/>
            <a:ext cx="15992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Marcelina López Ramos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5169278" y="5452705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4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89359" y="2575200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Técnico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51767" y="5805000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425327" y="6004198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Técnico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44470" y="63544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282833" y="6418006"/>
            <a:ext cx="203935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50897" y="6305822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a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84329" y="585048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54816" y="5978918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Muñoz López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="" xmlns:a16="http://schemas.microsoft.com/office/drawing/2014/main" id="{35987311-E6C7-4B6D-9C1C-21676E28141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521491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="" xmlns:a16="http://schemas.microsoft.com/office/drawing/2014/main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="" xmlns:a16="http://schemas.microsoft.com/office/drawing/2014/main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=""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="" xmlns:a16="http://schemas.microsoft.com/office/drawing/2014/main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604" y="645913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="" xmlns:a16="http://schemas.microsoft.com/office/drawing/2014/main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60091" y="60024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4" name="259 Conector recto">
            <a:extLst>
              <a:ext uri="{FF2B5EF4-FFF2-40B4-BE49-F238E27FC236}">
                <a16:creationId xmlns="" xmlns:a16="http://schemas.microsoft.com/office/drawing/2014/main" id="{776A8261-70D4-43E8-92F9-A7CE7815B2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9524" y="544093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="" xmlns:a16="http://schemas.microsoft.com/office/drawing/2014/main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="" xmlns:a16="http://schemas.microsoft.com/office/drawing/2014/main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3655" y="21416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="" xmlns:a16="http://schemas.microsoft.com/office/drawing/2014/main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87175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="" xmlns:a16="http://schemas.microsoft.com/office/drawing/2014/main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="" xmlns:a16="http://schemas.microsoft.com/office/drawing/2014/main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="" xmlns:a16="http://schemas.microsoft.com/office/drawing/2014/main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="" xmlns:a16="http://schemas.microsoft.com/office/drawing/2014/main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="" xmlns:a16="http://schemas.microsoft.com/office/drawing/2014/main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="" xmlns:a16="http://schemas.microsoft.com/office/drawing/2014/main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210008" y="6602118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5162386" y="6418006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5191223" y="661156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EA39B569-B1BB-4432-8F92-1E6AD7D5F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097" y="6778092"/>
            <a:ext cx="1621677" cy="493819"/>
          </a:xfrm>
          <a:prstGeom prst="rect">
            <a:avLst/>
          </a:prstGeom>
        </p:spPr>
      </p:pic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9389" y="5493670"/>
            <a:ext cx="1629095" cy="1143411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21" name="Imagen 9">
            <a:extLst>
              <a:ext uri="{FF2B5EF4-FFF2-40B4-BE49-F238E27FC236}">
                <a16:creationId xmlns="" xmlns:a16="http://schemas.microsoft.com/office/drawing/2014/main" id="{415AD025-C00D-4C3B-86FD-AB01E120E5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8" name="Conector recto 147"/>
          <p:cNvCxnSpPr/>
          <p:nvPr/>
        </p:nvCxnSpPr>
        <p:spPr>
          <a:xfrm>
            <a:off x="4925817" y="7544376"/>
            <a:ext cx="349825" cy="385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3411676" y="7272352"/>
            <a:ext cx="1593973" cy="55131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6" name="259 Conector recto">
            <a:extLst>
              <a:ext uri="{FF2B5EF4-FFF2-40B4-BE49-F238E27FC236}">
                <a16:creationId xmlns=""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4508" y="77014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5133054" y="7276837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0" name="Conector recto 129"/>
          <p:cNvCxnSpPr>
            <a:cxnSpLocks/>
          </p:cNvCxnSpPr>
          <p:nvPr/>
        </p:nvCxnSpPr>
        <p:spPr>
          <a:xfrm flipV="1">
            <a:off x="6739822" y="7527243"/>
            <a:ext cx="69727" cy="26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99159" y="695889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689530" y="4702908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>
            <a:cxnSpLocks/>
          </p:cNvCxnSpPr>
          <p:nvPr/>
        </p:nvCxnSpPr>
        <p:spPr>
          <a:xfrm>
            <a:off x="4193045" y="4702908"/>
            <a:ext cx="0" cy="2652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6572" y="4694093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27431" cy="109147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24659" y="6145330"/>
            <a:ext cx="1570334" cy="103680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48" name="Line 35"/>
          <p:cNvSpPr>
            <a:spLocks noChangeShapeType="1"/>
          </p:cNvSpPr>
          <p:nvPr/>
        </p:nvSpPr>
        <p:spPr bwMode="auto">
          <a:xfrm>
            <a:off x="1656723" y="6958895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56723" y="4939209"/>
            <a:ext cx="1577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013098" y="6290258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Vásquez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Área.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>
            <a:cxnSpLocks/>
          </p:cNvCxnSpPr>
          <p:nvPr/>
        </p:nvCxnSpPr>
        <p:spPr>
          <a:xfrm>
            <a:off x="3336382" y="5214747"/>
            <a:ext cx="6777" cy="1744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Martha Liliana Vázquez Becerril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23220"/>
            <a:chOff x="1268413" y="8101013"/>
            <a:chExt cx="2170112" cy="52322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20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34322" y="4001916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>
            <a:off x="5066216" y="5172647"/>
            <a:ext cx="11741" cy="11095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>
            <a:cxnSpLocks/>
          </p:cNvCxnSpPr>
          <p:nvPr/>
        </p:nvCxnSpPr>
        <p:spPr>
          <a:xfrm>
            <a:off x="6811463" y="5244030"/>
            <a:ext cx="5861" cy="2283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616886" y="5112480"/>
            <a:ext cx="172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5124659" y="5119302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660952" y="1478939"/>
            <a:ext cx="156589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39246" y="2057359"/>
            <a:ext cx="159854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39246" y="2605391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90578" y="5441368"/>
            <a:ext cx="16007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Seguridad-Salud y Riegos de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0191" y="5667570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6642" y="4937241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09015" y="5153120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27265" y="6133356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60255" y="5369475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666900" y="6792337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64617" y="3796472"/>
            <a:ext cx="1616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Técnico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1200" y="4928890"/>
            <a:ext cx="1584000" cy="694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4372" y="4879342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-34040" y="5113136"/>
            <a:ext cx="16550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Laura Leticia García Becerril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92119" y="6203068"/>
            <a:ext cx="1723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31886" y="7415254"/>
            <a:ext cx="161972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de Área (CF34006-10)</a:t>
            </a:r>
          </a:p>
        </p:txBody>
      </p:sp>
      <p:sp>
        <p:nvSpPr>
          <p:cNvPr id="128" name="Rectángulo 127"/>
          <p:cNvSpPr/>
          <p:nvPr/>
        </p:nvSpPr>
        <p:spPr>
          <a:xfrm>
            <a:off x="5069112" y="5670918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9" name="Rectángulo 128"/>
          <p:cNvSpPr/>
          <p:nvPr/>
        </p:nvSpPr>
        <p:spPr>
          <a:xfrm>
            <a:off x="3411521" y="7270720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38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7" y="5661338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37075" y="5993867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(CF33053-09)</a:t>
            </a:r>
          </a:p>
        </p:txBody>
      </p:sp>
      <p:sp>
        <p:nvSpPr>
          <p:cNvPr id="135" name="Rectángulo 123"/>
          <p:cNvSpPr/>
          <p:nvPr/>
        </p:nvSpPr>
        <p:spPr>
          <a:xfrm>
            <a:off x="1533608" y="5459016"/>
            <a:ext cx="18478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Técnico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27781" y="6606637"/>
            <a:ext cx="166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53305" y="6928459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410334" y="7458430"/>
            <a:ext cx="160157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Carolina Jiménez Pérez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del Subdirector (CF34280-06)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=""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51651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976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3054" y="629674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="" xmlns:a16="http://schemas.microsoft.com/office/drawing/2014/main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88607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="" xmlns:a16="http://schemas.microsoft.com/office/drawing/2014/main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85768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44829" y="5119302"/>
            <a:ext cx="1511931" cy="258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=""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8844" y="66439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3" name="Rectángulo 30"/>
          <p:cNvSpPr/>
          <p:nvPr/>
        </p:nvSpPr>
        <p:spPr>
          <a:xfrm>
            <a:off x="1635984" y="6296744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26" name="Rectángulo 125"/>
          <p:cNvSpPr/>
          <p:nvPr/>
        </p:nvSpPr>
        <p:spPr>
          <a:xfrm>
            <a:off x="4990131" y="7261238"/>
            <a:ext cx="187504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39" name="259 Conector recto">
            <a:extLst>
              <a:ext uri="{FF2B5EF4-FFF2-40B4-BE49-F238E27FC236}">
                <a16:creationId xmlns=""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4508" y="74246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4" name="259 Conector recto">
            <a:extLst>
              <a:ext uri="{FF2B5EF4-FFF2-40B4-BE49-F238E27FC236}">
                <a16:creationId xmlns=""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4846" y="74707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7" name="Rectángulo 126"/>
          <p:cNvSpPr/>
          <p:nvPr/>
        </p:nvSpPr>
        <p:spPr>
          <a:xfrm>
            <a:off x="-14373" y="5353063"/>
            <a:ext cx="1587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Ulises Torres Blas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51" name="259 Conector recto">
            <a:extLst>
              <a:ext uri="{FF2B5EF4-FFF2-40B4-BE49-F238E27FC236}">
                <a16:creationId xmlns="" xmlns:a16="http://schemas.microsoft.com/office/drawing/2014/main" id="{D7EE1D04-4E27-4B47-8925-D5CCFD0A5A5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4372" y="53794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AA6C8229-D1DD-4C78-A499-107156073F2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8815" y="630838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="" xmlns:a16="http://schemas.microsoft.com/office/drawing/2014/main" id="{23D5428B-FED5-4794-82F2-4314BC8D48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4659" y="68990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2" name="CuadroTexto 41">
            <a:extLst>
              <a:ext uri="{FF2B5EF4-FFF2-40B4-BE49-F238E27FC236}">
                <a16:creationId xmlns="" xmlns:a16="http://schemas.microsoft.com/office/drawing/2014/main" id="{62A95EB4-5E96-427E-8DA1-053170BF15B0}"/>
              </a:ext>
            </a:extLst>
          </p:cNvPr>
          <p:cNvSpPr txBox="1"/>
          <p:nvPr/>
        </p:nvSpPr>
        <p:spPr>
          <a:xfrm>
            <a:off x="5144829" y="6908572"/>
            <a:ext cx="1550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angle 9">
            <a:extLst>
              <a:ext uri="{FF2B5EF4-FFF2-40B4-BE49-F238E27FC236}">
                <a16:creationId xmlns="" xmlns:a16="http://schemas.microsoft.com/office/drawing/2014/main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5637" y="60908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105909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/>
          <p:cNvCxnSpPr/>
          <p:nvPr/>
        </p:nvCxnSpPr>
        <p:spPr>
          <a:xfrm flipV="1">
            <a:off x="1440925" y="5104191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="" xmlns:a16="http://schemas.microsoft.com/office/drawing/2014/main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Conector recto 15"/>
          <p:cNvCxnSpPr/>
          <p:nvPr/>
        </p:nvCxnSpPr>
        <p:spPr>
          <a:xfrm>
            <a:off x="876849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="" xmlns:a16="http://schemas.microsoft.com/office/drawing/2014/main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4" name="Conector recto 73"/>
          <p:cNvCxnSpPr/>
          <p:nvPr/>
        </p:nvCxnSpPr>
        <p:spPr>
          <a:xfrm flipV="1">
            <a:off x="1450450" y="6180516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24259" y="58897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60556" y="4627085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76849" y="461278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657689" y="334484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24259" y="6080574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6819" y="3924327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25637" y="6254054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3487434" y="5272267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11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36706" y="5031006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50" name="Conector recto 49"/>
          <p:cNvCxnSpPr/>
          <p:nvPr/>
        </p:nvCxnSpPr>
        <p:spPr>
          <a:xfrm>
            <a:off x="1801233" y="4606310"/>
            <a:ext cx="18662" cy="196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51837" y="4881253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Lucia Cuellar Medina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</a:rPr>
              <a:t>Glenda Leticia Durán Fernández</a:t>
            </a:r>
            <a:endParaRPr lang="es-MX" sz="700" dirty="0">
              <a:latin typeface="Literata" pitchFamily="2" charset="0"/>
            </a:endParaRP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MX" sz="700" dirty="0" smtClean="0">
                <a:latin typeface="Literata" pitchFamily="2" charset="0"/>
              </a:rPr>
              <a:t>Técnico Especializado 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485315" y="5022184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="" xmlns:a16="http://schemas.microsoft.com/office/drawing/2014/main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="" xmlns:a16="http://schemas.microsoft.com/office/drawing/2014/main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="" xmlns:a16="http://schemas.microsoft.com/office/drawing/2014/main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="" xmlns:a16="http://schemas.microsoft.com/office/drawing/2014/main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="" xmlns:a16="http://schemas.microsoft.com/office/drawing/2014/main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6624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="" xmlns:a16="http://schemas.microsoft.com/office/drawing/2014/main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29079" y="5310526"/>
            <a:ext cx="164601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="" xmlns:a16="http://schemas.microsoft.com/office/drawing/2014/main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="" xmlns:a16="http://schemas.microsoft.com/office/drawing/2014/main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="" xmlns:a16="http://schemas.microsoft.com/office/drawing/2014/main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=""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3554195" y="6080574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="" xmlns:a16="http://schemas.microsoft.com/office/drawing/2014/main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484" y="65696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="" xmlns:a16="http://schemas.microsoft.com/office/drawing/2014/main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="" xmlns:a16="http://schemas.microsoft.com/office/drawing/2014/main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08925" y="67581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03400" y="6558116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0484" y="671737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 smtClean="0">
                <a:latin typeface="Literata" pitchFamily="2" charset="0"/>
              </a:rPr>
              <a:t>Salvador Guzmán </a:t>
            </a:r>
            <a:r>
              <a:rPr lang="pt-BR" sz="700" dirty="0" err="1" smtClean="0">
                <a:latin typeface="Literata" pitchFamily="2" charset="0"/>
              </a:rPr>
              <a:t>Villarreal</a:t>
            </a:r>
            <a:endParaRPr lang="pt-BR" sz="700" dirty="0">
              <a:latin typeface="Literata" pitchFamily="2" charset="0"/>
            </a:endParaRPr>
          </a:p>
          <a:p>
            <a:pPr algn="ctr"/>
            <a:r>
              <a:rPr lang="pt-BR" sz="700" dirty="0" smtClean="0">
                <a:latin typeface="Literata" pitchFamily="2" charset="0"/>
              </a:rPr>
              <a:t>Técnico (CF33053-09</a:t>
            </a: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27749" y="6070116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14919" y="7174576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=""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123238" y="589179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12031" y="628062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Rectángulo 101"/>
          <p:cNvSpPr/>
          <p:nvPr/>
        </p:nvSpPr>
        <p:spPr>
          <a:xfrm>
            <a:off x="3499301" y="5634640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cxnSp>
        <p:nvCxnSpPr>
          <p:cNvPr id="107" name="Conector recto 106"/>
          <p:cNvCxnSpPr>
            <a:cxnSpLocks/>
            <a:stCxn id="102" idx="2"/>
            <a:endCxn id="89" idx="0"/>
          </p:cNvCxnSpPr>
          <p:nvPr/>
        </p:nvCxnSpPr>
        <p:spPr>
          <a:xfrm>
            <a:off x="4345302" y="5942417"/>
            <a:ext cx="2693" cy="138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="" xmlns:a16="http://schemas.microsoft.com/office/drawing/2014/main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2031" y="5671325"/>
            <a:ext cx="167927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Conector recto 46"/>
          <p:cNvCxnSpPr/>
          <p:nvPr/>
        </p:nvCxnSpPr>
        <p:spPr>
          <a:xfrm>
            <a:off x="1179999" y="4728863"/>
            <a:ext cx="0" cy="29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="" xmlns:a16="http://schemas.microsoft.com/office/drawing/2014/main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50720" y="50560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11257" y="4119475"/>
            <a:ext cx="2452480" cy="120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67825" y="318139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75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9" name="Conector recto 48"/>
          <p:cNvCxnSpPr/>
          <p:nvPr/>
        </p:nvCxnSpPr>
        <p:spPr>
          <a:xfrm>
            <a:off x="3426854" y="4720420"/>
            <a:ext cx="0" cy="2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Miriam Marisol Chávez Isais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42887" y="3889774"/>
            <a:ext cx="16473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Técnico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160425" y="4069619"/>
            <a:ext cx="186307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en mantenimiento (508011-04)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912863" y="4975093"/>
            <a:ext cx="1592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</a:t>
            </a:r>
          </a:p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Equipo de Cómputo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39008" y="5236922"/>
            <a:ext cx="16675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Jaime Alonso Araiza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Ingeniero </a:t>
            </a: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en Sistemas 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(CF12027-16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)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314744" y="258222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51515" y="532059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5" name="Rectángulo 84"/>
          <p:cNvSpPr/>
          <p:nvPr/>
        </p:nvSpPr>
        <p:spPr>
          <a:xfrm>
            <a:off x="450721" y="6565436"/>
            <a:ext cx="12861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Ángel  Rivera 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MX" altLang="es-MX" sz="700" dirty="0">
                <a:cs typeface="Arial" panose="020B0604020202020204" pitchFamily="34" charset="0"/>
              </a:rPr>
              <a:t>Jefe  de Materia (33-0)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53807" y="655409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74167" y="6716839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468621" y="6547164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94285" y="671742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2" name="Line 35"/>
          <p:cNvSpPr>
            <a:spLocks noChangeShapeType="1"/>
          </p:cNvSpPr>
          <p:nvPr/>
        </p:nvSpPr>
        <p:spPr bwMode="auto">
          <a:xfrm>
            <a:off x="467924" y="6975922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50720" y="6956069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448368" y="60293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26200" y="6170583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440476" y="604444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443078" y="550822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Sistemas Web  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44068" y="5091648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 smtClean="0">
                <a:latin typeface="Literata" pitchFamily="2" charset="0"/>
                <a:cs typeface="Arial" panose="020B0604020202020204" pitchFamily="34" charset="0"/>
              </a:rPr>
              <a:t>Soporte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12863" y="5670670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="" xmlns:a16="http://schemas.microsoft.com/office/drawing/2014/main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="" xmlns:a16="http://schemas.microsoft.com/office/drawing/2014/main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="" xmlns:a16="http://schemas.microsoft.com/office/drawing/2014/main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44621" y="524576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="" xmlns:a16="http://schemas.microsoft.com/office/drawing/2014/main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7" name="259 Conector recto">
            <a:extLst>
              <a:ext uri="{FF2B5EF4-FFF2-40B4-BE49-F238E27FC236}">
                <a16:creationId xmlns="" xmlns:a16="http://schemas.microsoft.com/office/drawing/2014/main" id="{DB4CCD26-60AD-4111-AE42-273731E2149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1968" y="618686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=""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3423" y="725546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="" xmlns:a16="http://schemas.microsoft.com/office/drawing/2014/main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42458" y="762402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89315" y="7629025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398505" y="780344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=""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1968" y="78290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456140" y="722261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259 Conector recto">
            <a:extLst>
              <a:ext uri="{FF2B5EF4-FFF2-40B4-BE49-F238E27FC236}">
                <a16:creationId xmlns="" xmlns:a16="http://schemas.microsoft.com/office/drawing/2014/main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5117" y="526186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1" name="Conector recto 110"/>
          <p:cNvCxnSpPr/>
          <p:nvPr/>
        </p:nvCxnSpPr>
        <p:spPr>
          <a:xfrm>
            <a:off x="1179999" y="4741171"/>
            <a:ext cx="0" cy="286333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036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="" xmlns:a16="http://schemas.microsoft.com/office/drawing/2014/main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Galar Beltrán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4000" cy="62143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4709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Impresor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667218" y="5305497"/>
            <a:ext cx="165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Apoyo en el Departamento de Diseño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="" xmlns:a16="http://schemas.microsoft.com/office/drawing/2014/main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="" xmlns:a16="http://schemas.microsoft.com/office/drawing/2014/main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7824" y="5561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="" xmlns:a16="http://schemas.microsoft.com/office/drawing/2014/main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="" xmlns:a16="http://schemas.microsoft.com/office/drawing/2014/main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4692450" y="5561863"/>
            <a:ext cx="160937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Nora Edith Ávalos Tenorio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Secretaría de Jefe de Departamento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7208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47274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3607</TotalTime>
  <Words>2548</Words>
  <Application>Microsoft Office PowerPoint</Application>
  <PresentationFormat>Carta (216 x 279 mm)</PresentationFormat>
  <Paragraphs>576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Mtra. Martha Hidalgo</dc:creator>
  <cp:lastModifiedBy>Trans</cp:lastModifiedBy>
  <cp:revision>338</cp:revision>
  <cp:lastPrinted>2022-04-05T18:18:07Z</cp:lastPrinted>
  <dcterms:created xsi:type="dcterms:W3CDTF">2021-09-07T19:36:52Z</dcterms:created>
  <dcterms:modified xsi:type="dcterms:W3CDTF">2023-05-04T20:58:58Z</dcterms:modified>
</cp:coreProperties>
</file>