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08" r:id="rId3"/>
    <p:sldId id="309" r:id="rId4"/>
    <p:sldId id="310" r:id="rId5"/>
    <p:sldId id="258" r:id="rId6"/>
    <p:sldId id="703" r:id="rId7"/>
    <p:sldId id="694" r:id="rId8"/>
    <p:sldId id="696" r:id="rId9"/>
    <p:sldId id="697" r:id="rId10"/>
    <p:sldId id="698" r:id="rId11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376" autoAdjust="0"/>
  </p:normalViewPr>
  <p:slideViewPr>
    <p:cSldViewPr snapToGrid="0" showGuides="1">
      <p:cViewPr>
        <p:scale>
          <a:sx n="120" d="100"/>
          <a:sy n="120" d="100"/>
        </p:scale>
        <p:origin x="828" y="-38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9FD38D-7055-441C-A6FC-A08CFE4EBB67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70E92F-F958-4E5E-AC45-2D76A362A2C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76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739753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14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42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425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9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75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1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248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89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633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4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6116-0F0C-4C4E-9831-4209CD330601}" type="datetimeFigureOut">
              <a:rPr lang="es-MX" smtClean="0"/>
              <a:t>08/03/2023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50E5-A7CA-4CC4-A703-A039790DCA0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38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95 Conector recto"/>
          <p:cNvCxnSpPr>
            <a:cxnSpLocks/>
          </p:cNvCxnSpPr>
          <p:nvPr/>
        </p:nvCxnSpPr>
        <p:spPr>
          <a:xfrm>
            <a:off x="2085886" y="2048136"/>
            <a:ext cx="13156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6531" y="2617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93" name="92 Conector recto"/>
          <p:cNvCxnSpPr>
            <a:cxnSpLocks/>
          </p:cNvCxnSpPr>
          <p:nvPr/>
        </p:nvCxnSpPr>
        <p:spPr>
          <a:xfrm flipV="1">
            <a:off x="4151312" y="7041904"/>
            <a:ext cx="374018" cy="5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69381" y="6904047"/>
            <a:ext cx="1627603" cy="9504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78877" y="3148381"/>
            <a:ext cx="325369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4149080" y="60121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392034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5894" y="1500585"/>
            <a:ext cx="6441" cy="1780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3375810" y="5795331"/>
            <a:ext cx="39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>
            <a:off x="377112" y="2044753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4005064" y="6005092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4147492" y="6592207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Despacho de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2769381" y="58286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21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2779163" y="63633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45" name="111 Conector recto"/>
          <p:cNvCxnSpPr/>
          <p:nvPr/>
        </p:nvCxnSpPr>
        <p:spPr>
          <a:xfrm>
            <a:off x="4869160" y="594015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/>
          <p:nvPr/>
        </p:nvCxnSpPr>
        <p:spPr>
          <a:xfrm>
            <a:off x="2777317" y="5965153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38" name="111 Conector recto"/>
          <p:cNvCxnSpPr/>
          <p:nvPr/>
        </p:nvCxnSpPr>
        <p:spPr>
          <a:xfrm>
            <a:off x="2781160" y="6588224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111 Conector recto"/>
          <p:cNvCxnSpPr/>
          <p:nvPr/>
        </p:nvCxnSpPr>
        <p:spPr>
          <a:xfrm>
            <a:off x="2694945" y="3442999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>
            <a:cxnSpLocks/>
          </p:cNvCxnSpPr>
          <p:nvPr/>
        </p:nvCxnSpPr>
        <p:spPr>
          <a:xfrm>
            <a:off x="4509120" y="6006680"/>
            <a:ext cx="9267" cy="137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Rita Salinas Ferrari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82022" y="3440790"/>
            <a:ext cx="1593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Laura Guadalupe Ponce Ramírez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8776" y="3215083"/>
            <a:ext cx="1588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9161" y="5760132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2571" y="6336257"/>
            <a:ext cx="18825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la  Unidad de  Archivo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785166" y="6562159"/>
            <a:ext cx="15797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Víctor 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Manuel 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Álvarez 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Baena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2762486" y="5963290"/>
            <a:ext cx="1634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06742" y="5797229"/>
            <a:ext cx="18213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774831" y="7001178"/>
            <a:ext cx="16447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Blanca Alicia Cruz Zaragoza</a:t>
            </a:r>
          </a:p>
          <a:p>
            <a:pPr algn="ctr"/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Técnico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(CF33053-09)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2810213" y="6884162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370248" y="2052088"/>
            <a:ext cx="16614" cy="35398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34347" y="18182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41961" y="1957589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34347" y="180347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457200" y="1968823"/>
            <a:ext cx="17299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Jessica Carreón Carrizales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/>
          <p:nvPr/>
        </p:nvCxnSpPr>
        <p:spPr>
          <a:xfrm>
            <a:off x="377112" y="5598883"/>
            <a:ext cx="5220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4464" y="3815916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/>
          <p:nvPr/>
        </p:nvCxnSpPr>
        <p:spPr>
          <a:xfrm flipV="1">
            <a:off x="1340768" y="2983425"/>
            <a:ext cx="2051857" cy="4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762486" y="39657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55" name="111 Conector recto"/>
          <p:cNvCxnSpPr/>
          <p:nvPr/>
        </p:nvCxnSpPr>
        <p:spPr>
          <a:xfrm>
            <a:off x="2672916" y="4031940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5" name="Rectángulo 21504"/>
          <p:cNvSpPr/>
          <p:nvPr/>
        </p:nvSpPr>
        <p:spPr>
          <a:xfrm>
            <a:off x="2688550" y="4012195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688550" y="3831885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cxnSp>
        <p:nvCxnSpPr>
          <p:cNvPr id="169" name="111 Conector recto"/>
          <p:cNvCxnSpPr>
            <a:cxnSpLocks/>
          </p:cNvCxnSpPr>
          <p:nvPr/>
        </p:nvCxnSpPr>
        <p:spPr>
          <a:xfrm>
            <a:off x="2777317" y="7084217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  <a:stCxn id="130" idx="3"/>
          </p:cNvCxnSpPr>
          <p:nvPr/>
        </p:nvCxnSpPr>
        <p:spPr>
          <a:xfrm>
            <a:off x="6462182" y="6689512"/>
            <a:ext cx="1805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4833955" y="6604420"/>
            <a:ext cx="17327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Claudia Mireya 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Benites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Ortiz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(A08002-05)</a:t>
            </a: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92415"/>
            <a:ext cx="2232" cy="697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52870" y="6446911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79" name="Rectángulo 178"/>
          <p:cNvSpPr/>
          <p:nvPr/>
        </p:nvSpPr>
        <p:spPr>
          <a:xfrm>
            <a:off x="530351" y="4915999"/>
            <a:ext cx="1701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Nancy Montero Guzmán 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(CF34279-08)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38" y="4761553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83" name="391 Conector recto"/>
          <p:cNvCxnSpPr>
            <a:cxnSpLocks noChangeShapeType="1"/>
          </p:cNvCxnSpPr>
          <p:nvPr/>
        </p:nvCxnSpPr>
        <p:spPr bwMode="auto">
          <a:xfrm flipV="1">
            <a:off x="2675754" y="456349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4" name="Rectángulo 183"/>
          <p:cNvSpPr/>
          <p:nvPr/>
        </p:nvSpPr>
        <p:spPr>
          <a:xfrm>
            <a:off x="2681852" y="4396769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88" name="Rectángulo 187"/>
          <p:cNvSpPr/>
          <p:nvPr/>
        </p:nvSpPr>
        <p:spPr>
          <a:xfrm>
            <a:off x="2564408" y="4543616"/>
            <a:ext cx="1832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Celia María del  Rocío Ramírez Moreno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64844" y="3373274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José Luis Martínez Orellana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Director de Plantel (DPB-XII)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63053" y="3974777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79382" y="3648074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87" name="Rectángulo 186"/>
          <p:cNvSpPr/>
          <p:nvPr/>
        </p:nvSpPr>
        <p:spPr>
          <a:xfrm>
            <a:off x="2682583" y="5151869"/>
            <a:ext cx="16183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Laura Villeda Alonso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(A08004-04)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1" name="Rectángulo 190"/>
          <p:cNvSpPr/>
          <p:nvPr/>
        </p:nvSpPr>
        <p:spPr bwMode="blackWhite">
          <a:xfrm>
            <a:off x="2736691" y="7207883"/>
            <a:ext cx="17201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Verónica Quijano Narváez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499157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4556531" y="2780059"/>
            <a:ext cx="1582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Benito Alberto Almanza Muñiz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85745" y="2600588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618968" y="3664722"/>
            <a:ext cx="1587600" cy="66140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86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52" name="111 Conector recto"/>
          <p:cNvCxnSpPr>
            <a:cxnSpLocks/>
          </p:cNvCxnSpPr>
          <p:nvPr/>
        </p:nvCxnSpPr>
        <p:spPr>
          <a:xfrm>
            <a:off x="4656678" y="48925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4622828" y="3641716"/>
            <a:ext cx="1583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de Unidad Jurídica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 Coordinación Huasteca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4645403" y="4670578"/>
            <a:ext cx="1632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Técnico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07 Conector recto"/>
          <p:cNvCxnSpPr/>
          <p:nvPr/>
        </p:nvCxnSpPr>
        <p:spPr>
          <a:xfrm>
            <a:off x="5498598" y="2384310"/>
            <a:ext cx="0" cy="2200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7383" y="3441657"/>
            <a:ext cx="5057" cy="468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448699" y="4949050"/>
            <a:ext cx="184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34320" y="3901888"/>
            <a:ext cx="168740" cy="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4619067" y="4897836"/>
            <a:ext cx="1680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 Manuel Hernández Herrera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86" name="90 Conector recto"/>
          <p:cNvCxnSpPr/>
          <p:nvPr/>
        </p:nvCxnSpPr>
        <p:spPr>
          <a:xfrm>
            <a:off x="4293276" y="4650677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5602" y="5205305"/>
            <a:ext cx="143097" cy="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112 Conector recto"/>
          <p:cNvCxnSpPr/>
          <p:nvPr/>
        </p:nvCxnSpPr>
        <p:spPr>
          <a:xfrm>
            <a:off x="4435075" y="4642201"/>
            <a:ext cx="5896" cy="57840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4614946" y="3901888"/>
            <a:ext cx="1599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Juan Carlos Vargas Negrete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Auxiliar de Responsable 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Centro (ARC_C-E)</a:t>
            </a:r>
          </a:p>
        </p:txBody>
      </p:sp>
      <p:sp>
        <p:nvSpPr>
          <p:cNvPr id="125" name="Rectangle 9"/>
          <p:cNvSpPr>
            <a:spLocks noChangeArrowheads="1"/>
          </p:cNvSpPr>
          <p:nvPr/>
        </p:nvSpPr>
        <p:spPr bwMode="auto">
          <a:xfrm>
            <a:off x="4872900" y="71918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69160" y="7184925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cxnSp>
        <p:nvCxnSpPr>
          <p:cNvPr id="137" name="111 Conector recto"/>
          <p:cNvCxnSpPr/>
          <p:nvPr/>
        </p:nvCxnSpPr>
        <p:spPr>
          <a:xfrm>
            <a:off x="4869160" y="736991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893376" y="7366917"/>
            <a:ext cx="157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Daniel Vega Martínez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Supervisor (CF08016-11)</a:t>
            </a:r>
          </a:p>
        </p:txBody>
      </p:sp>
      <p:cxnSp>
        <p:nvCxnSpPr>
          <p:cNvPr id="141" name="111 Conector recto"/>
          <p:cNvCxnSpPr>
            <a:cxnSpLocks/>
          </p:cNvCxnSpPr>
          <p:nvPr/>
        </p:nvCxnSpPr>
        <p:spPr>
          <a:xfrm>
            <a:off x="565232" y="4933620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85416" y="4267077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95 Conector recto"/>
          <p:cNvCxnSpPr>
            <a:cxnSpLocks/>
          </p:cNvCxnSpPr>
          <p:nvPr/>
        </p:nvCxnSpPr>
        <p:spPr>
          <a:xfrm>
            <a:off x="2689358" y="5188976"/>
            <a:ext cx="1611676" cy="88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556531" y="278005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49B8F465-97A2-437E-844A-BBB84AA377ED}"/>
              </a:ext>
            </a:extLst>
          </p:cNvPr>
          <p:cNvSpPr txBox="1"/>
          <p:nvPr/>
        </p:nvSpPr>
        <p:spPr>
          <a:xfrm>
            <a:off x="569813" y="4233982"/>
            <a:ext cx="157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cxnSp>
        <p:nvCxnSpPr>
          <p:cNvPr id="158" name="111 Conector recto">
            <a:extLst>
              <a:ext uri="{FF2B5EF4-FFF2-40B4-BE49-F238E27FC236}">
                <a16:creationId xmlns="" xmlns:a16="http://schemas.microsoft.com/office/drawing/2014/main" id="{F875DDF6-73EB-44A9-9841-D0BE175F0CBC}"/>
              </a:ext>
            </a:extLst>
          </p:cNvPr>
          <p:cNvCxnSpPr>
            <a:cxnSpLocks/>
          </p:cNvCxnSpPr>
          <p:nvPr/>
        </p:nvCxnSpPr>
        <p:spPr>
          <a:xfrm>
            <a:off x="4614946" y="3902115"/>
            <a:ext cx="1604545" cy="1103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2769381" y="7252822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2766134" y="7547840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FE2006F0-3161-435C-87A1-8406D6CEECD0}"/>
              </a:ext>
            </a:extLst>
          </p:cNvPr>
          <p:cNvSpPr txBox="1"/>
          <p:nvPr/>
        </p:nvSpPr>
        <p:spPr>
          <a:xfrm>
            <a:off x="2743336" y="7504887"/>
            <a:ext cx="1690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Ma. Cruz Muñoz Rocha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 de Jefe de departamento 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76" name="111 Conector recto">
            <a:extLst>
              <a:ext uri="{FF2B5EF4-FFF2-40B4-BE49-F238E27FC236}">
                <a16:creationId xmlns="" xmlns:a16="http://schemas.microsoft.com/office/drawing/2014/main" id="{BFB47C10-4114-4F4B-BD76-7A3072090C98}"/>
              </a:ext>
            </a:extLst>
          </p:cNvPr>
          <p:cNvCxnSpPr/>
          <p:nvPr/>
        </p:nvCxnSpPr>
        <p:spPr>
          <a:xfrm>
            <a:off x="4877397" y="6644034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91 Conector recto">
            <a:extLst>
              <a:ext uri="{FF2B5EF4-FFF2-40B4-BE49-F238E27FC236}">
                <a16:creationId xmlns="" xmlns:a16="http://schemas.microsoft.com/office/drawing/2014/main" id="{D93CEF87-18D6-44F9-BB38-487F18F22784}"/>
              </a:ext>
            </a:extLst>
          </p:cNvPr>
          <p:cNvCxnSpPr/>
          <p:nvPr/>
        </p:nvCxnSpPr>
        <p:spPr>
          <a:xfrm>
            <a:off x="4525330" y="7371068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4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ector recto 117">
            <a:extLst>
              <a:ext uri="{FF2B5EF4-FFF2-40B4-BE49-F238E27FC236}">
                <a16:creationId xmlns="" xmlns:a16="http://schemas.microsoft.com/office/drawing/2014/main" id="{0CEEDFE7-31B4-464C-B6BB-DD8C84F6D3AF}"/>
              </a:ext>
            </a:extLst>
          </p:cNvPr>
          <p:cNvCxnSpPr>
            <a:cxnSpLocks/>
          </p:cNvCxnSpPr>
          <p:nvPr/>
        </p:nvCxnSpPr>
        <p:spPr>
          <a:xfrm>
            <a:off x="3428990" y="3897474"/>
            <a:ext cx="11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59618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24844" y="7230925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788598" y="1240868"/>
            <a:ext cx="14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631" y="2123239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14798" y="2303969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3392" y="5239514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4396400" y="3250715"/>
            <a:ext cx="16924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Nelly Leyva Balboa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439532" y="3087909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259 Conector recto"/>
          <p:cNvCxnSpPr>
            <a:cxnSpLocks noChangeShapeType="1"/>
          </p:cNvCxnSpPr>
          <p:nvPr/>
        </p:nvCxnSpPr>
        <p:spPr bwMode="auto">
          <a:xfrm>
            <a:off x="4475817" y="327093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1" y="46703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8145" y="4886337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5591" y="5878775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1" y="4670313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9767" y="4907930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65370" y="6408204"/>
            <a:ext cx="1578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Técnica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84565" y="7023974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29834" y="7181771"/>
            <a:ext cx="1688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MX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Azael Rene Farfán Guerrero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Especializado(CF33116-14)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797152" y="5534165"/>
            <a:ext cx="165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Elia Gámez Elías 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486787" y="729518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8" name="259 Conector recto"/>
          <p:cNvCxnSpPr>
            <a:cxnSpLocks noChangeShapeType="1"/>
          </p:cNvCxnSpPr>
          <p:nvPr/>
        </p:nvCxnSpPr>
        <p:spPr bwMode="auto">
          <a:xfrm>
            <a:off x="440668" y="666023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9" name="259 Conector recto"/>
          <p:cNvCxnSpPr>
            <a:cxnSpLocks noChangeShapeType="1"/>
          </p:cNvCxnSpPr>
          <p:nvPr/>
        </p:nvCxnSpPr>
        <p:spPr bwMode="auto">
          <a:xfrm>
            <a:off x="435589" y="6067869"/>
            <a:ext cx="1616922" cy="4177"/>
          </a:xfrm>
          <a:prstGeom prst="line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259 Conector recto"/>
          <p:cNvCxnSpPr>
            <a:cxnSpLocks noChangeShapeType="1"/>
          </p:cNvCxnSpPr>
          <p:nvPr/>
        </p:nvCxnSpPr>
        <p:spPr bwMode="auto">
          <a:xfrm>
            <a:off x="4826567" y="494449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54289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92664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1268760" y="4454289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recto 118"/>
          <p:cNvCxnSpPr/>
          <p:nvPr/>
        </p:nvCxnSpPr>
        <p:spPr>
          <a:xfrm>
            <a:off x="2204844" y="4454289"/>
            <a:ext cx="0" cy="2791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02207"/>
            <a:ext cx="197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o Jefe de Oficina en  Ingreso y Promoción docente 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93729" y="5826386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Rubén Alfonso Farfán Lucio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15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2681537" y="23099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488164" y="49079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8" name="259 Conector recto"/>
          <p:cNvCxnSpPr>
            <a:cxnSpLocks noChangeShapeType="1"/>
          </p:cNvCxnSpPr>
          <p:nvPr/>
        </p:nvCxnSpPr>
        <p:spPr bwMode="auto">
          <a:xfrm>
            <a:off x="488164" y="55103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Rectángulo 93"/>
          <p:cNvSpPr/>
          <p:nvPr/>
        </p:nvSpPr>
        <p:spPr>
          <a:xfrm>
            <a:off x="582783" y="3302035"/>
            <a:ext cx="16705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Elena Pozos Torres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568439" y="3141212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1" name="259 Conector recto"/>
          <p:cNvCxnSpPr>
            <a:cxnSpLocks noChangeShapeType="1"/>
          </p:cNvCxnSpPr>
          <p:nvPr/>
        </p:nvCxnSpPr>
        <p:spPr bwMode="auto">
          <a:xfrm>
            <a:off x="620864" y="331486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9" name="Rectángulo 108">
            <a:extLst>
              <a:ext uri="{FF2B5EF4-FFF2-40B4-BE49-F238E27FC236}">
                <a16:creationId xmlns="" xmlns:a16="http://schemas.microsoft.com/office/drawing/2014/main" id="{CBBE5EE5-892F-4E8D-B322-B7788E83882A}"/>
              </a:ext>
            </a:extLst>
          </p:cNvPr>
          <p:cNvSpPr/>
          <p:nvPr/>
        </p:nvSpPr>
        <p:spPr>
          <a:xfrm>
            <a:off x="4853113" y="6497834"/>
            <a:ext cx="1564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Ma. Victoria Mota Mendoza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</a:p>
        </p:txBody>
      </p:sp>
      <p:sp>
        <p:nvSpPr>
          <p:cNvPr id="86" name="193 Rectángulo"/>
          <p:cNvSpPr/>
          <p:nvPr/>
        </p:nvSpPr>
        <p:spPr>
          <a:xfrm>
            <a:off x="4470552" y="367247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8" name="259 Conector recto"/>
          <p:cNvCxnSpPr>
            <a:cxnSpLocks noChangeShapeType="1"/>
          </p:cNvCxnSpPr>
          <p:nvPr/>
        </p:nvCxnSpPr>
        <p:spPr bwMode="auto">
          <a:xfrm>
            <a:off x="4482561" y="38198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6" name="Rectángulo 115"/>
          <p:cNvSpPr/>
          <p:nvPr/>
        </p:nvSpPr>
        <p:spPr>
          <a:xfrm>
            <a:off x="4339368" y="3813598"/>
            <a:ext cx="1881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Antonio Saucedo Roque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Depto. (A08002-05)</a:t>
            </a:r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sp>
        <p:nvSpPr>
          <p:cNvPr id="140" name="Rectángulo 139"/>
          <p:cNvSpPr/>
          <p:nvPr/>
        </p:nvSpPr>
        <p:spPr>
          <a:xfrm>
            <a:off x="4826567" y="7253065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Alejandro Martínez Hernández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Taquimecanógrafo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1" name="Rectángulo 140"/>
          <p:cNvSpPr/>
          <p:nvPr/>
        </p:nvSpPr>
        <p:spPr>
          <a:xfrm>
            <a:off x="4821713" y="7047743"/>
            <a:ext cx="1606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Karina Martínez Castro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endParaRPr lang="es-ES" altLang="es-MX" sz="700" dirty="0">
              <a:solidFill>
                <a:srgbClr val="FF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4" name="104 Conector recto"/>
          <p:cNvCxnSpPr/>
          <p:nvPr/>
        </p:nvCxnSpPr>
        <p:spPr bwMode="auto">
          <a:xfrm>
            <a:off x="4831359" y="7312508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65319" y="6620058"/>
            <a:ext cx="1700099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Xóchitl Hosanna Ángeles Quiñones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Técnico(CF33116-14)</a:t>
            </a:r>
          </a:p>
        </p:txBody>
      </p:sp>
      <p:sp>
        <p:nvSpPr>
          <p:cNvPr id="104" name="Rectángulo 103"/>
          <p:cNvSpPr/>
          <p:nvPr/>
        </p:nvSpPr>
        <p:spPr>
          <a:xfrm>
            <a:off x="4776134" y="6219197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Ingreso y Promoción Docente  </a:t>
            </a:r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26567" y="64978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4386121" y="3643939"/>
            <a:ext cx="17564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de Planeación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BED687D7-1A20-447B-919E-56E0AEC2B7EC}"/>
              </a:ext>
            </a:extLst>
          </p:cNvPr>
          <p:cNvSpPr txBox="1"/>
          <p:nvPr/>
        </p:nvSpPr>
        <p:spPr>
          <a:xfrm>
            <a:off x="491318" y="5480171"/>
            <a:ext cx="1589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Sandra Ayala Herrera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7ABE1400-A34B-4E19-98B2-7E56F7549A61}"/>
              </a:ext>
            </a:extLst>
          </p:cNvPr>
          <p:cNvSpPr txBox="1"/>
          <p:nvPr/>
        </p:nvSpPr>
        <p:spPr>
          <a:xfrm>
            <a:off x="472166" y="6043143"/>
            <a:ext cx="1655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Felipa Pérez Chávez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(CF33116-14)</a:t>
            </a: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9">
            <a:extLst>
              <a:ext uri="{FF2B5EF4-FFF2-40B4-BE49-F238E27FC236}">
                <a16:creationId xmlns="" xmlns:a16="http://schemas.microsoft.com/office/drawing/2014/main" id="{69DE28C3-AA56-4C1E-B5C1-022632D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193 Rectángulo">
            <a:extLst>
              <a:ext uri="{FF2B5EF4-FFF2-40B4-BE49-F238E27FC236}">
                <a16:creationId xmlns="" xmlns:a16="http://schemas.microsoft.com/office/drawing/2014/main" id="{0AA97636-A3F9-4094-88C1-55D91B510C4A}"/>
              </a:ext>
            </a:extLst>
          </p:cNvPr>
          <p:cNvSpPr/>
          <p:nvPr/>
        </p:nvSpPr>
        <p:spPr>
          <a:xfrm>
            <a:off x="4803960" y="7085558"/>
            <a:ext cx="1587600" cy="68451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05760" y="5175160"/>
            <a:ext cx="1587600" cy="913681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360" y="4554081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Organización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803960" y="477290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8" name="259 Conector recto"/>
          <p:cNvCxnSpPr>
            <a:cxnSpLocks noChangeShapeType="1"/>
          </p:cNvCxnSpPr>
          <p:nvPr/>
        </p:nvCxnSpPr>
        <p:spPr bwMode="auto">
          <a:xfrm>
            <a:off x="4797152" y="48050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157 Rectángulo"/>
          <p:cNvSpPr/>
          <p:nvPr/>
        </p:nvSpPr>
        <p:spPr>
          <a:xfrm>
            <a:off x="487791" y="457806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497024" y="5087416"/>
            <a:ext cx="1587600" cy="57572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0976" y="4530678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01295" y="4765311"/>
            <a:ext cx="15825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Jorge Alejandro Hernández Ramírez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</a:t>
            </a: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 Departamento  (JD-IV) </a:t>
            </a:r>
            <a:endParaRPr lang="es-ES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803842" y="5167613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94" name="259 Conector recto"/>
          <p:cNvCxnSpPr>
            <a:cxnSpLocks noChangeShapeType="1"/>
          </p:cNvCxnSpPr>
          <p:nvPr/>
        </p:nvCxnSpPr>
        <p:spPr bwMode="auto">
          <a:xfrm>
            <a:off x="477517" y="47862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89240" y="4181690"/>
            <a:ext cx="0" cy="39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12852" y="5320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85912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6872" y="4885348"/>
            <a:ext cx="0" cy="17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476" y="53444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/>
          <p:nvPr/>
        </p:nvCxnSpPr>
        <p:spPr>
          <a:xfrm flipH="1">
            <a:off x="6529462" y="4805071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10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/>
          <p:cNvSpPr/>
          <p:nvPr/>
        </p:nvSpPr>
        <p:spPr>
          <a:xfrm>
            <a:off x="503904" y="5326770"/>
            <a:ext cx="1571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del Rosario </a:t>
            </a:r>
            <a:r>
              <a:rPr lang="es-ES_tradnl" altLang="es-MX" sz="700" dirty="0" err="1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Rios</a:t>
            </a: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 Arguelles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s-ES_tradnl" altLang="es-MX" sz="700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0752" y="569219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757503" y="5308903"/>
            <a:ext cx="17079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Sandra Galván Grimaldo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7" name="Rectángulo 56"/>
          <p:cNvSpPr/>
          <p:nvPr/>
        </p:nvSpPr>
        <p:spPr>
          <a:xfrm>
            <a:off x="503551" y="5055315"/>
            <a:ext cx="1571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Investigación y Evaluación Educativa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507211" y="6254997"/>
            <a:ext cx="1587600" cy="10224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496278" y="6286137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1779" y="6497745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4526" y="6548385"/>
            <a:ext cx="158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Nancy Castillo Guerrero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F81E7D33-D5D6-4ADB-A940-E9D0A494CA80}"/>
              </a:ext>
            </a:extLst>
          </p:cNvPr>
          <p:cNvSpPr txBox="1"/>
          <p:nvPr/>
        </p:nvSpPr>
        <p:spPr>
          <a:xfrm>
            <a:off x="4773072" y="5701346"/>
            <a:ext cx="17243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Bertha Guadalupe Briones Acosta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54323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6" name="259 Conector recto"/>
          <p:cNvCxnSpPr>
            <a:cxnSpLocks noChangeShapeType="1"/>
          </p:cNvCxnSpPr>
          <p:nvPr/>
        </p:nvCxnSpPr>
        <p:spPr bwMode="auto">
          <a:xfrm>
            <a:off x="4805760" y="64331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Rectángulo 59"/>
          <p:cNvSpPr/>
          <p:nvPr/>
        </p:nvSpPr>
        <p:spPr>
          <a:xfrm>
            <a:off x="4719681" y="6485486"/>
            <a:ext cx="1756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Alexandra Naharina Reyna Martínez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Auditor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(CF21034-12)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54864" y="6192042"/>
            <a:ext cx="175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6" name="Rectángulo 65"/>
          <p:cNvSpPr/>
          <p:nvPr/>
        </p:nvSpPr>
        <p:spPr>
          <a:xfrm flipH="1">
            <a:off x="4819475" y="7085558"/>
            <a:ext cx="1599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el Departamento  de Innovación y Organización</a:t>
            </a:r>
          </a:p>
        </p:txBody>
      </p:sp>
      <p:cxnSp>
        <p:nvCxnSpPr>
          <p:cNvPr id="69" name="259 Conector recto">
            <a:extLst>
              <a:ext uri="{FF2B5EF4-FFF2-40B4-BE49-F238E27FC236}">
                <a16:creationId xmlns="" xmlns:a16="http://schemas.microsoft.com/office/drawing/2014/main" id="{FDE152FC-D41E-48E8-A5CA-2F29362F0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9360" y="736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1" name="Rectángulo 70"/>
          <p:cNvSpPr/>
          <p:nvPr/>
        </p:nvSpPr>
        <p:spPr>
          <a:xfrm>
            <a:off x="4809359" y="7384321"/>
            <a:ext cx="160918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Marisela  Arredondo Olivares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Técnico </a:t>
            </a:r>
          </a:p>
          <a:p>
            <a:pPr lvl="0" algn="ctr">
              <a:spcBef>
                <a:spcPct val="0"/>
              </a:spcBef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(CF330253-09)</a:t>
            </a:r>
            <a:endParaRPr lang="es-ES_tradnl" altLang="es-MX" sz="700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14452" y="6662383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259 Conector recto"/>
          <p:cNvCxnSpPr>
            <a:cxnSpLocks noChangeShapeType="1"/>
          </p:cNvCxnSpPr>
          <p:nvPr/>
        </p:nvCxnSpPr>
        <p:spPr bwMode="auto">
          <a:xfrm>
            <a:off x="525293" y="686882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1" name="Rectángulo 80"/>
          <p:cNvSpPr/>
          <p:nvPr/>
        </p:nvSpPr>
        <p:spPr>
          <a:xfrm>
            <a:off x="521136" y="6885087"/>
            <a:ext cx="1591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Zaira Itzel Ortega leyja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  (A08004-04)</a:t>
            </a:r>
          </a:p>
        </p:txBody>
      </p:sp>
      <p:cxnSp>
        <p:nvCxnSpPr>
          <p:cNvPr id="83" name="Conector recto 82"/>
          <p:cNvCxnSpPr/>
          <p:nvPr/>
        </p:nvCxnSpPr>
        <p:spPr>
          <a:xfrm flipH="1">
            <a:off x="6538008" y="6418126"/>
            <a:ext cx="0" cy="9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6393596" y="642462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6392680" y="7381080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157 Rectángulo"/>
          <p:cNvSpPr/>
          <p:nvPr/>
        </p:nvSpPr>
        <p:spPr>
          <a:xfrm>
            <a:off x="497024" y="572100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/>
          <p:cNvSpPr/>
          <p:nvPr/>
        </p:nvSpPr>
        <p:spPr>
          <a:xfrm>
            <a:off x="496024" y="5812521"/>
            <a:ext cx="15711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Susana Hernández Delgado</a:t>
            </a:r>
          </a:p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de Jefe de Departamento  (A08002-05)</a:t>
            </a:r>
          </a:p>
        </p:txBody>
      </p:sp>
      <p:cxnSp>
        <p:nvCxnSpPr>
          <p:cNvPr id="79" name="259 Conector recto"/>
          <p:cNvCxnSpPr>
            <a:cxnSpLocks noChangeShapeType="1"/>
          </p:cNvCxnSpPr>
          <p:nvPr/>
        </p:nvCxnSpPr>
        <p:spPr bwMode="auto">
          <a:xfrm>
            <a:off x="535150" y="584680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9" name="Rectángulo 88"/>
          <p:cNvSpPr/>
          <p:nvPr/>
        </p:nvSpPr>
        <p:spPr>
          <a:xfrm>
            <a:off x="502529" y="5674988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cxnSp>
        <p:nvCxnSpPr>
          <p:cNvPr id="90" name="Conector recto 89"/>
          <p:cNvCxnSpPr/>
          <p:nvPr/>
        </p:nvCxnSpPr>
        <p:spPr>
          <a:xfrm>
            <a:off x="2114452" y="5942176"/>
            <a:ext cx="153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2683856" y="3276908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83" name="143 Conector recto"/>
          <p:cNvCxnSpPr>
            <a:cxnSpLocks noChangeShapeType="1"/>
          </p:cNvCxnSpPr>
          <p:nvPr/>
        </p:nvCxnSpPr>
        <p:spPr bwMode="auto">
          <a:xfrm>
            <a:off x="5317699" y="2980511"/>
            <a:ext cx="0" cy="29195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0" name="458 Conector recto"/>
          <p:cNvCxnSpPr>
            <a:cxnSpLocks noChangeShapeType="1"/>
            <a:stCxn id="23565" idx="3"/>
          </p:cNvCxnSpPr>
          <p:nvPr/>
        </p:nvCxnSpPr>
        <p:spPr bwMode="auto">
          <a:xfrm>
            <a:off x="1992996" y="6034583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2944" y="7052146"/>
            <a:ext cx="18477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6" name="143 Conector recto"/>
          <p:cNvCxnSpPr>
            <a:cxnSpLocks noChangeShapeType="1"/>
          </p:cNvCxnSpPr>
          <p:nvPr/>
        </p:nvCxnSpPr>
        <p:spPr bwMode="auto">
          <a:xfrm>
            <a:off x="1180508" y="5315959"/>
            <a:ext cx="7620" cy="281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1" name="157 Rectángulo"/>
          <p:cNvSpPr/>
          <p:nvPr/>
        </p:nvSpPr>
        <p:spPr>
          <a:xfrm>
            <a:off x="4901624" y="644703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9" name="157 Rectángulo"/>
          <p:cNvSpPr/>
          <p:nvPr/>
        </p:nvSpPr>
        <p:spPr>
          <a:xfrm>
            <a:off x="426503" y="756010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57834" y="4824048"/>
            <a:ext cx="36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737116" y="2987824"/>
            <a:ext cx="27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67951" y="26923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85482" y="4818555"/>
            <a:ext cx="1603742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407249" y="48633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05396" y="5476583"/>
            <a:ext cx="1587600" cy="111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877862" y="51945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2" name="391 Conector recto"/>
          <p:cNvCxnSpPr>
            <a:cxnSpLocks noChangeShapeType="1"/>
          </p:cNvCxnSpPr>
          <p:nvPr/>
        </p:nvCxnSpPr>
        <p:spPr bwMode="auto">
          <a:xfrm flipV="1">
            <a:off x="4475623" y="287033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4" name="391 Conector recto"/>
          <p:cNvCxnSpPr>
            <a:cxnSpLocks noChangeShapeType="1"/>
          </p:cNvCxnSpPr>
          <p:nvPr/>
        </p:nvCxnSpPr>
        <p:spPr bwMode="auto">
          <a:xfrm flipV="1">
            <a:off x="4461127" y="40546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5" name="391 Conector recto"/>
          <p:cNvCxnSpPr>
            <a:cxnSpLocks noChangeShapeType="1"/>
          </p:cNvCxnSpPr>
          <p:nvPr/>
        </p:nvCxnSpPr>
        <p:spPr bwMode="auto">
          <a:xfrm flipV="1">
            <a:off x="2638425" y="22730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168020" y="5066902"/>
            <a:ext cx="0" cy="270409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2" name="458 Conector recto"/>
          <p:cNvCxnSpPr>
            <a:cxnSpLocks noChangeShapeType="1"/>
          </p:cNvCxnSpPr>
          <p:nvPr/>
        </p:nvCxnSpPr>
        <p:spPr bwMode="auto">
          <a:xfrm flipV="1">
            <a:off x="1994849" y="5063369"/>
            <a:ext cx="182924" cy="394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289129"/>
            <a:ext cx="1748" cy="12114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9" y="6687229"/>
            <a:ext cx="1602407" cy="72532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90974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68776" y="4860032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1190" y="2703645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8895" y="2882935"/>
            <a:ext cx="1722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Magdalena Covarrubias Flores</a:t>
            </a:r>
          </a:p>
          <a:p>
            <a:pPr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57475" y="2069859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72238" y="3445214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Ana Janeth Gabriela de la Rosa Leyva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86050" y="3289778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45890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467225" y="388792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98510" y="6709688"/>
            <a:ext cx="18782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Admintivo.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68710" y="5473990"/>
            <a:ext cx="18266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Soporte Técnico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77862" y="4810798"/>
            <a:ext cx="16892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 de Capacitación  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4865405" y="5252824"/>
            <a:ext cx="161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902866" y="6433976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26503" y="5004372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639255" y="2250476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Juan Antonio Moreno Tapia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391 Conector recto"/>
          <p:cNvCxnSpPr>
            <a:cxnSpLocks noChangeShapeType="1"/>
          </p:cNvCxnSpPr>
          <p:nvPr/>
        </p:nvCxnSpPr>
        <p:spPr bwMode="auto">
          <a:xfrm flipV="1">
            <a:off x="413120" y="636255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Rectángulo 3"/>
          <p:cNvSpPr/>
          <p:nvPr/>
        </p:nvSpPr>
        <p:spPr>
          <a:xfrm>
            <a:off x="433757" y="7136636"/>
            <a:ext cx="160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Jorge Alberto López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87747" y="5643776"/>
            <a:ext cx="1658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Lourdes Gutiérrez Villarreal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5522" y="5885191"/>
            <a:ext cx="16579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Laura Rosalba Martínez Escobedo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CF34015-14)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05396" y="6093197"/>
            <a:ext cx="1607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Isabel Briones Ramírez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Materia (JM-XXXI)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37298" y="6323885"/>
            <a:ext cx="166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Fernando Monreal Ojeda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(CF33116-14)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892710" y="660944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Diana Paz Tovar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Taquimecanógrafa (A08004-04</a:t>
            </a:r>
            <a:r>
              <a:rPr lang="es-ES_tradnl" sz="700" dirty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432302" y="7543097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26007" y="771886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21310" y="27386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37245" y="29167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07249" y="2732011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374620" y="2890286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Lizbeth Azuara Acosta </a:t>
            </a: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2" name="82 CuadroTexto"/>
          <p:cNvSpPr txBox="1"/>
          <p:nvPr/>
        </p:nvSpPr>
        <p:spPr>
          <a:xfrm>
            <a:off x="4418585" y="4059882"/>
            <a:ext cx="17229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Martina Monsiváis Muñoz</a:t>
            </a:r>
          </a:p>
          <a:p>
            <a:pPr algn="ctr">
              <a:lnSpc>
                <a:spcPts val="700"/>
              </a:lnSpc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Secretaria de Jefe de Departamento </a:t>
            </a:r>
          </a:p>
          <a:p>
            <a:pPr algn="ctr">
              <a:lnSpc>
                <a:spcPts val="700"/>
              </a:lnSpc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9" name="458 Conector recto">
            <a:extLst>
              <a:ext uri="{FF2B5EF4-FFF2-40B4-BE49-F238E27FC236}">
                <a16:creationId xmlns="" xmlns:a16="http://schemas.microsoft.com/office/drawing/2014/main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91108" y="6500589"/>
            <a:ext cx="176504" cy="22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1" name="Rectángulo 110"/>
          <p:cNvSpPr/>
          <p:nvPr/>
        </p:nvSpPr>
        <p:spPr>
          <a:xfrm>
            <a:off x="421726" y="6858818"/>
            <a:ext cx="1624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Alberto Delgado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(CF330253-09) </a:t>
            </a:r>
          </a:p>
        </p:txBody>
      </p:sp>
      <p:sp>
        <p:nvSpPr>
          <p:cNvPr id="112" name="Rectángulo 111"/>
          <p:cNvSpPr/>
          <p:nvPr/>
        </p:nvSpPr>
        <p:spPr>
          <a:xfrm>
            <a:off x="430920" y="7696620"/>
            <a:ext cx="160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García Márquez 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Taquimecanógrafo (A08004-04)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 flipV="1">
            <a:off x="2023721" y="7761573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5" name="391 Conector recto"/>
          <p:cNvCxnSpPr>
            <a:cxnSpLocks noChangeShapeType="1"/>
          </p:cNvCxnSpPr>
          <p:nvPr/>
        </p:nvCxnSpPr>
        <p:spPr bwMode="auto">
          <a:xfrm flipV="1">
            <a:off x="4913372" y="6424573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330" y="715972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157 Rectángulo"/>
          <p:cNvSpPr/>
          <p:nvPr/>
        </p:nvSpPr>
        <p:spPr>
          <a:xfrm>
            <a:off x="4484265" y="32424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4482727" y="3382024"/>
            <a:ext cx="1587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0" name="Rectángulo 109"/>
          <p:cNvSpPr/>
          <p:nvPr/>
        </p:nvSpPr>
        <p:spPr>
          <a:xfrm>
            <a:off x="4515709" y="320782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 </a:t>
            </a:r>
            <a:r>
              <a:rPr lang="es-ES_tradnl" sz="700" b="1" dirty="0" smtClean="0">
                <a:cs typeface="Arial" charset="0"/>
              </a:rPr>
              <a:t> </a:t>
            </a:r>
            <a:endParaRPr lang="es-ES_tradnl" sz="700" b="1" dirty="0">
              <a:cs typeface="Arial" charset="0"/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4498029" y="3370208"/>
            <a:ext cx="1603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Hugo H. Díaz de León Ocaña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Intendente (SO6002-04</a:t>
            </a:r>
            <a:r>
              <a:rPr lang="es-ES_tradnl" sz="700" dirty="0" smtClean="0">
                <a:latin typeface="Literata" pitchFamily="2" charset="0"/>
                <a:cs typeface="Arial" charset="0"/>
              </a:rPr>
              <a:t>)</a:t>
            </a:r>
            <a:endParaRPr lang="es-ES_tradnl" sz="700" b="1" dirty="0">
              <a:latin typeface="Literata" pitchFamily="2" charset="0"/>
              <a:cs typeface="Arial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4889802" y="57769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15" name="82 CuadroTexto"/>
          <p:cNvSpPr txBox="1"/>
          <p:nvPr/>
        </p:nvSpPr>
        <p:spPr>
          <a:xfrm>
            <a:off x="4818395" y="6012327"/>
            <a:ext cx="1690342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Adriana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Aguiñaga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Muñiz</a:t>
            </a:r>
          </a:p>
          <a:p>
            <a:pPr algn="ctr">
              <a:lnSpc>
                <a:spcPts val="700"/>
              </a:lnSpc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Auxiliar de Responsable  (ARC C-E)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6" name="391 Conector recto"/>
          <p:cNvCxnSpPr>
            <a:cxnSpLocks noChangeShapeType="1"/>
          </p:cNvCxnSpPr>
          <p:nvPr/>
        </p:nvCxnSpPr>
        <p:spPr bwMode="auto">
          <a:xfrm flipV="1">
            <a:off x="4896912" y="60327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8" name="Rectángulo 117"/>
          <p:cNvSpPr/>
          <p:nvPr/>
        </p:nvSpPr>
        <p:spPr>
          <a:xfrm>
            <a:off x="4895290" y="5688298"/>
            <a:ext cx="16877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Apoyo </a:t>
            </a:r>
            <a:r>
              <a:rPr lang="es-ES_tradnl" sz="700" b="1" dirty="0" err="1" smtClean="0">
                <a:latin typeface="Literata" pitchFamily="2" charset="0"/>
                <a:cs typeface="Arial" panose="020B0604020202020204" pitchFamily="34" charset="0"/>
              </a:rPr>
              <a:t>enCapacitación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para el Trabajo  y 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 Personal Docente y Administrativo</a:t>
            </a:r>
            <a:endParaRPr 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391 Conector recto"/>
          <p:cNvCxnSpPr>
            <a:cxnSpLocks noChangeShapeType="1"/>
          </p:cNvCxnSpPr>
          <p:nvPr/>
        </p:nvCxnSpPr>
        <p:spPr bwMode="auto">
          <a:xfrm flipV="1">
            <a:off x="2721370" y="372722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2" name="Rectángulo 121"/>
          <p:cNvSpPr/>
          <p:nvPr/>
        </p:nvSpPr>
        <p:spPr>
          <a:xfrm>
            <a:off x="2579790" y="3787735"/>
            <a:ext cx="1817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 err="1" smtClean="0">
                <a:latin typeface="Literata" pitchFamily="2" charset="0"/>
                <a:cs typeface="Arial" panose="020B0604020202020204" pitchFamily="34" charset="0"/>
              </a:rPr>
              <a:t>Elias</a:t>
            </a: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 Arturo Pecina Roldán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" sz="700" dirty="0" smtClean="0">
                <a:latin typeface="Literata" pitchFamily="2" charset="0"/>
                <a:cs typeface="Arial" panose="020B0604020202020204" pitchFamily="34" charset="0"/>
              </a:rPr>
              <a:t>Coordinado de Zona (CZ-II)</a:t>
            </a:r>
            <a:endParaRPr lang="es-ES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n 9">
            <a:extLst>
              <a:ext uri="{FF2B5EF4-FFF2-40B4-BE49-F238E27FC236}">
                <a16:creationId xmlns="" xmlns:a16="http://schemas.microsoft.com/office/drawing/2014/main" id="{54C5941B-485C-4CFE-B49A-CA7AD343F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157 Rectángulo"/>
          <p:cNvSpPr/>
          <p:nvPr/>
        </p:nvSpPr>
        <p:spPr>
          <a:xfrm>
            <a:off x="559873" y="56739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>
            <a:off x="521972" y="43512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238203" y="7306654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458 Conector recto"/>
          <p:cNvCxnSpPr>
            <a:cxnSpLocks noChangeShapeType="1"/>
          </p:cNvCxnSpPr>
          <p:nvPr/>
        </p:nvCxnSpPr>
        <p:spPr bwMode="auto">
          <a:xfrm>
            <a:off x="6416743" y="6360712"/>
            <a:ext cx="147731" cy="2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 flipV="1">
            <a:off x="6248013" y="4249913"/>
            <a:ext cx="3241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74927" y="3482694"/>
            <a:ext cx="1786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88654" y="3491520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23801" y="6791354"/>
            <a:ext cx="1610288" cy="94401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23673" y="3816920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8" name="391 Conector recto"/>
          <p:cNvCxnSpPr>
            <a:cxnSpLocks noChangeShapeType="1"/>
          </p:cNvCxnSpPr>
          <p:nvPr/>
        </p:nvCxnSpPr>
        <p:spPr bwMode="auto">
          <a:xfrm flipV="1">
            <a:off x="4820851" y="69536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391 Conector recto"/>
          <p:cNvCxnSpPr>
            <a:cxnSpLocks noChangeShapeType="1"/>
          </p:cNvCxnSpPr>
          <p:nvPr/>
        </p:nvCxnSpPr>
        <p:spPr bwMode="auto">
          <a:xfrm flipV="1">
            <a:off x="505209" y="457409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391 Conector recto"/>
          <p:cNvCxnSpPr>
            <a:cxnSpLocks noChangeShapeType="1"/>
          </p:cNvCxnSpPr>
          <p:nvPr/>
        </p:nvCxnSpPr>
        <p:spPr bwMode="auto">
          <a:xfrm flipV="1">
            <a:off x="492078" y="400530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 flipV="1">
            <a:off x="4814121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>
            <a:off x="2246993" y="3988727"/>
            <a:ext cx="9926" cy="170713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099973" y="4552311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6" name="458 Conector recto"/>
          <p:cNvCxnSpPr>
            <a:cxnSpLocks noChangeShapeType="1"/>
          </p:cNvCxnSpPr>
          <p:nvPr/>
        </p:nvCxnSpPr>
        <p:spPr bwMode="auto">
          <a:xfrm flipV="1">
            <a:off x="2105801" y="5138276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 flipH="1">
            <a:off x="6563666" y="4242779"/>
            <a:ext cx="1140" cy="3063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Rectángulo 4"/>
          <p:cNvSpPr/>
          <p:nvPr/>
        </p:nvSpPr>
        <p:spPr>
          <a:xfrm>
            <a:off x="462018" y="3740477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5210" y="4306976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23787" y="3857228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812497" y="413136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Hilda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Nallely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Castro Mora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39506" y="6736361"/>
            <a:ext cx="15982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 flipV="1">
            <a:off x="4830043" y="482402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 flipV="1">
            <a:off x="4819797" y="446580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Rectángulo 17"/>
          <p:cNvSpPr/>
          <p:nvPr/>
        </p:nvSpPr>
        <p:spPr>
          <a:xfrm>
            <a:off x="4821727" y="4493874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Jorge Hugo Rojas Beltrán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824471" y="4897937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Sandy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Lizeth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Gómez Montalvo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344032" y="3967741"/>
            <a:ext cx="18758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Francisco Gustavo Moreno Arámbula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Aux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. </a:t>
            </a:r>
            <a:r>
              <a:rPr lang="es-ES_tradnl" sz="700" dirty="0" err="1" smtClean="0">
                <a:latin typeface="Literata" pitchFamily="2" charset="0"/>
                <a:cs typeface="Arial" panose="020B0604020202020204" pitchFamily="34" charset="0"/>
              </a:rPr>
              <a:t>Resposable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de Centro (ARC-C-E)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6" name="Rectángulo 75"/>
          <p:cNvSpPr/>
          <p:nvPr/>
        </p:nvSpPr>
        <p:spPr>
          <a:xfrm>
            <a:off x="4846681" y="6966383"/>
            <a:ext cx="162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Ana Claudia Andrade de la </a:t>
            </a:r>
            <a:b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</a:b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Rosa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Secretaria de Director de Área 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(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CF34006-10)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12676" y="495218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532742" y="51067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12919" y="5683789"/>
            <a:ext cx="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9"/>
          <p:cNvSpPr>
            <a:spLocks noChangeArrowheads="1"/>
          </p:cNvSpPr>
          <p:nvPr/>
        </p:nvSpPr>
        <p:spPr bwMode="auto">
          <a:xfrm>
            <a:off x="4822255" y="5259865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4819797" y="5361263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María Ángela Hernández Zárate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4811860" y="5737539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Alejandro Salas Alonso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828343" y="6218846"/>
            <a:ext cx="1569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Jesús Eduardo Bernal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 flipV="1">
            <a:off x="4829143" y="569586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 flipV="1">
            <a:off x="4803759" y="608341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3" name="Rectángulo 82"/>
          <p:cNvSpPr/>
          <p:nvPr/>
        </p:nvSpPr>
        <p:spPr>
          <a:xfrm>
            <a:off x="541969" y="565856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482931" y="5833008"/>
            <a:ext cx="1740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Yuriria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 err="1" smtClean="0">
                <a:latin typeface="Literata" pitchFamily="2" charset="0"/>
                <a:cs typeface="Arial" panose="020B0604020202020204" pitchFamily="34" charset="0"/>
              </a:rPr>
              <a:t>Danae</a:t>
            </a: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 Saucedo Rodríguez</a:t>
            </a:r>
          </a:p>
          <a:p>
            <a:pPr algn="ctr">
              <a:defRPr/>
            </a:pPr>
            <a:r>
              <a:rPr lang="es-MX" sz="700" dirty="0" smtClean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  <a:r>
              <a:rPr lang="es-ES_tradnl" sz="7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89" name="391 Conector recto"/>
          <p:cNvCxnSpPr>
            <a:cxnSpLocks noChangeShapeType="1"/>
          </p:cNvCxnSpPr>
          <p:nvPr/>
        </p:nvCxnSpPr>
        <p:spPr bwMode="auto">
          <a:xfrm flipV="1">
            <a:off x="542875" y="582184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1" name="Rectángulo 90"/>
          <p:cNvSpPr/>
          <p:nvPr/>
        </p:nvSpPr>
        <p:spPr>
          <a:xfrm>
            <a:off x="515572" y="4907813"/>
            <a:ext cx="15889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47648" y="4532818"/>
            <a:ext cx="1730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María Guadalupe Aguilera Garibay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(CF33053-09 )</a:t>
            </a: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3106860" y="3806367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3107251" y="5268913"/>
            <a:ext cx="1578048" cy="143032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98" name="Rectángulo 97"/>
          <p:cNvSpPr/>
          <p:nvPr/>
        </p:nvSpPr>
        <p:spPr>
          <a:xfrm>
            <a:off x="3015459" y="3867713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3072609" y="4094250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Carlos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Nazir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Nava </a:t>
            </a:r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Iga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3048755" y="4397386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Beatriz Ramírez Vázquez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3088510" y="4858852"/>
            <a:ext cx="1590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 err="1" smtClean="0">
                <a:latin typeface="Literata" pitchFamily="2" charset="0"/>
                <a:cs typeface="Arial" panose="020B0604020202020204" pitchFamily="34" charset="0"/>
              </a:rPr>
              <a:t>Aletse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 Carolina García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094083" y="5357401"/>
            <a:ext cx="1606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Jesús Alfonso Esquivel Ramírez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3089844" y="5738259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Javier Enrique Fernández Medina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391 Conector recto"/>
          <p:cNvCxnSpPr>
            <a:cxnSpLocks noChangeShapeType="1"/>
          </p:cNvCxnSpPr>
          <p:nvPr/>
        </p:nvCxnSpPr>
        <p:spPr bwMode="auto">
          <a:xfrm flipV="1">
            <a:off x="3109146" y="405138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391 Conector recto"/>
          <p:cNvCxnSpPr>
            <a:cxnSpLocks noChangeShapeType="1"/>
          </p:cNvCxnSpPr>
          <p:nvPr/>
        </p:nvCxnSpPr>
        <p:spPr bwMode="auto">
          <a:xfrm flipV="1">
            <a:off x="3081646" y="437451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8" name="391 Conector recto"/>
          <p:cNvCxnSpPr>
            <a:cxnSpLocks noChangeShapeType="1"/>
          </p:cNvCxnSpPr>
          <p:nvPr/>
        </p:nvCxnSpPr>
        <p:spPr bwMode="auto">
          <a:xfrm flipV="1">
            <a:off x="3077953" y="4762313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9" name="391 Conector recto"/>
          <p:cNvCxnSpPr>
            <a:cxnSpLocks noChangeShapeType="1"/>
          </p:cNvCxnSpPr>
          <p:nvPr/>
        </p:nvCxnSpPr>
        <p:spPr bwMode="auto">
          <a:xfrm flipV="1">
            <a:off x="3089840" y="567946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0" name="391 Conector recto"/>
          <p:cNvCxnSpPr>
            <a:cxnSpLocks noChangeShapeType="1"/>
          </p:cNvCxnSpPr>
          <p:nvPr/>
        </p:nvCxnSpPr>
        <p:spPr bwMode="auto">
          <a:xfrm flipV="1">
            <a:off x="3089840" y="616030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153 Conector recto"/>
          <p:cNvCxnSpPr>
            <a:cxnSpLocks noChangeShapeType="1"/>
          </p:cNvCxnSpPr>
          <p:nvPr/>
        </p:nvCxnSpPr>
        <p:spPr bwMode="auto">
          <a:xfrm flipH="1">
            <a:off x="3894631" y="3492174"/>
            <a:ext cx="1788" cy="28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25244" y="5072422"/>
            <a:ext cx="174071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Graciela Martínez Hernández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Secretaria  de Jefe de Departamento (A08002-05)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3105728" y="6228583"/>
            <a:ext cx="1614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Pablo Edmundo Huera de los Santos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Docente (00-0</a:t>
            </a:r>
            <a:r>
              <a:rPr lang="es-MX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ector recto 132">
            <a:extLst>
              <a:ext uri="{FF2B5EF4-FFF2-40B4-BE49-F238E27FC236}">
                <a16:creationId xmlns="" xmlns:a16="http://schemas.microsoft.com/office/drawing/2014/main" id="{8F32C7FE-A952-48A5-8319-2A63BAD2E42E}"/>
              </a:ext>
            </a:extLst>
          </p:cNvPr>
          <p:cNvCxnSpPr/>
          <p:nvPr/>
        </p:nvCxnSpPr>
        <p:spPr>
          <a:xfrm>
            <a:off x="6521713" y="650587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5184329" y="64258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44" name="Conector recto 143"/>
          <p:cNvCxnSpPr/>
          <p:nvPr/>
        </p:nvCxnSpPr>
        <p:spPr>
          <a:xfrm>
            <a:off x="4816020" y="656836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45583" y="58345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1" name="Conector recto 100"/>
          <p:cNvCxnSpPr/>
          <p:nvPr/>
        </p:nvCxnSpPr>
        <p:spPr>
          <a:xfrm>
            <a:off x="6522668" y="5625802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84726" y="4530385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13993" y="4531288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56628" y="4532793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44604" y="52820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9507" y="4750525"/>
            <a:ext cx="1589336" cy="765876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6" name="Line 35"/>
          <p:cNvSpPr>
            <a:spLocks noChangeShapeType="1"/>
          </p:cNvSpPr>
          <p:nvPr/>
        </p:nvSpPr>
        <p:spPr bwMode="auto">
          <a:xfrm>
            <a:off x="3446062" y="4899123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18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/>
          <p:nvPr/>
        </p:nvCxnSpPr>
        <p:spPr>
          <a:xfrm flipH="1">
            <a:off x="5128349" y="5024204"/>
            <a:ext cx="0" cy="154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6831909" y="4969269"/>
            <a:ext cx="1909" cy="15366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03900" y="3779110"/>
            <a:ext cx="1812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773655" y="4015450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  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825" y="4758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613" y="4928708"/>
            <a:ext cx="16042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65925" y="5214383"/>
            <a:ext cx="1776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Brenda Concepción Rúelas Saldaña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717280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51767" y="4733389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40274" y="489427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 María Briones Ramírez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458553" y="5275292"/>
            <a:ext cx="1595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de Tesorería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76468" y="5287241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62381" y="471363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5180174" y="4908933"/>
            <a:ext cx="1671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Luz Ma. Urestí Esquivel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9546" y="19890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3655" y="1967453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2775353" y="2133213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2373" y="2906488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730890" y="4979575"/>
            <a:ext cx="1656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Ma. Eugenia Acosta Zamarripa</a:t>
            </a:r>
          </a:p>
          <a:p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3455068" y="5435045"/>
            <a:ext cx="15992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Marcelina López Ramos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</a:t>
            </a:r>
            <a:r>
              <a:rPr lang="es-ES" altLang="es-MX" sz="700" dirty="0">
                <a:latin typeface="Literata" pitchFamily="2" charset="0"/>
                <a:cs typeface="Arial" panose="020B0604020202020204" pitchFamily="34" charset="0"/>
              </a:rPr>
              <a:t>(CF34015-14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5169278" y="5452705"/>
            <a:ext cx="1644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Francisca Leticia Almazán Loredo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6" name="Line 35"/>
          <p:cNvSpPr>
            <a:spLocks noChangeShapeType="1"/>
          </p:cNvSpPr>
          <p:nvPr/>
        </p:nvSpPr>
        <p:spPr bwMode="auto">
          <a:xfrm>
            <a:off x="81969" y="2551996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95256" y="2387120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5089359" y="2575200"/>
            <a:ext cx="167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Ma. Guadalupe Santos Hernández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0" name="Rectángulo 109"/>
          <p:cNvSpPr/>
          <p:nvPr/>
        </p:nvSpPr>
        <p:spPr>
          <a:xfrm>
            <a:off x="81969" y="2391477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1" name="Rectángulo 110"/>
          <p:cNvSpPr/>
          <p:nvPr/>
        </p:nvSpPr>
        <p:spPr>
          <a:xfrm>
            <a:off x="81969" y="2552366"/>
            <a:ext cx="16014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Pablo Martínez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Intendente (S13008-04)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14501" y="5364380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51767" y="580500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3425327" y="6004198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Jaime Patiño Frías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(CF33116-14)</a:t>
            </a: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22433" y="5577200"/>
            <a:ext cx="16603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Liliana Gámez Elías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647" y="3378243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6" name="Rectángulo 145"/>
          <p:cNvSpPr/>
          <p:nvPr/>
        </p:nvSpPr>
        <p:spPr>
          <a:xfrm>
            <a:off x="-5379" y="3556993"/>
            <a:ext cx="16597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Clarisa Rolon Guerrero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41" name="Rectángulo 140"/>
          <p:cNvSpPr/>
          <p:nvPr/>
        </p:nvSpPr>
        <p:spPr>
          <a:xfrm>
            <a:off x="1726111" y="6650595"/>
            <a:ext cx="1611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Ana Laura Medina Silva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Oficina (15-0)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Técnico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44470" y="63544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282833" y="6418006"/>
            <a:ext cx="20393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Teresa de las Angustias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 Órnelas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Secretaria Director de Área (CF34006-10)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50897" y="6305822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732365" y="6104792"/>
            <a:ext cx="1634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700" dirty="0">
                <a:latin typeface="Literata" pitchFamily="2" charset="0"/>
              </a:rPr>
              <a:t>         Mayra Guadalupe Boix Torres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Analista Técnico (T03002-10) </a:t>
            </a: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42369" y="5869465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a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850487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154816" y="5978918"/>
            <a:ext cx="1748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Sandra Iris Muñoz López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 Jefe de Departamento (A08002-05)</a:t>
            </a:r>
          </a:p>
        </p:txBody>
      </p: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70A2B784-EA89-4675-9C24-6CB3D4779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492791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35987311-E6C7-4B6D-9C1C-21676E281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07" y="521491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304" y="49781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7" name="259 Conector recto">
            <a:extLst>
              <a:ext uri="{FF2B5EF4-FFF2-40B4-BE49-F238E27FC236}">
                <a16:creationId xmlns="" xmlns:a16="http://schemas.microsoft.com/office/drawing/2014/main" id="{B6024F47-3551-4A10-BA08-471D1AB12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5618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259 Conector recto">
            <a:extLst>
              <a:ext uri="{FF2B5EF4-FFF2-40B4-BE49-F238E27FC236}">
                <a16:creationId xmlns="" xmlns:a16="http://schemas.microsoft.com/office/drawing/2014/main" id="{E9984CA2-C1D7-4765-BA9E-9C3D6807C2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40579" y="61406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1" name="259 Conector recto">
            <a:extLst>
              <a:ext uri="{FF2B5EF4-FFF2-40B4-BE49-F238E27FC236}">
                <a16:creationId xmlns="" xmlns:a16="http://schemas.microsoft.com/office/drawing/2014/main" id="{6B47D085-0C97-47B2-9A5A-74D5F6BC23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4604" y="645913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3" name="259 Conector recto">
            <a:extLst>
              <a:ext uri="{FF2B5EF4-FFF2-40B4-BE49-F238E27FC236}">
                <a16:creationId xmlns="" xmlns:a16="http://schemas.microsoft.com/office/drawing/2014/main" id="{6C0A5905-B26F-4405-AE73-37D10C2EF5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60091" y="60024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4" name="259 Conector recto">
            <a:extLst>
              <a:ext uri="{FF2B5EF4-FFF2-40B4-BE49-F238E27FC236}">
                <a16:creationId xmlns="" xmlns:a16="http://schemas.microsoft.com/office/drawing/2014/main" id="{776A8261-70D4-43E8-92F9-A7CE7815B2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9524" y="544093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6" name="259 Conector recto">
            <a:extLst>
              <a:ext uri="{FF2B5EF4-FFF2-40B4-BE49-F238E27FC236}">
                <a16:creationId xmlns="" xmlns:a16="http://schemas.microsoft.com/office/drawing/2014/main" id="{44163C78-B829-47D7-AFD8-5BEF2CFD95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818" y="356509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7" name="259 Conector recto">
            <a:extLst>
              <a:ext uri="{FF2B5EF4-FFF2-40B4-BE49-F238E27FC236}">
                <a16:creationId xmlns="" xmlns:a16="http://schemas.microsoft.com/office/drawing/2014/main" id="{75DCB9BB-433C-4669-9124-12539A59C5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3655" y="21416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259 Conector recto">
            <a:extLst>
              <a:ext uri="{FF2B5EF4-FFF2-40B4-BE49-F238E27FC236}">
                <a16:creationId xmlns="" xmlns:a16="http://schemas.microsoft.com/office/drawing/2014/main" id="{F025E944-6B3B-4B2A-A7FF-3666DE6459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4329" y="2587175"/>
            <a:ext cx="15084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259 Conector recto">
            <a:extLst>
              <a:ext uri="{FF2B5EF4-FFF2-40B4-BE49-F238E27FC236}">
                <a16:creationId xmlns="" xmlns:a16="http://schemas.microsoft.com/office/drawing/2014/main" id="{8E617FDF-2931-48C8-908E-17AE7D8B01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9007" y="40440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79775" y="492285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8387" y="544831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9679" y="60233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008" y="6602118"/>
            <a:ext cx="157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Mónica Alister Castañón Guel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5162386" y="6418006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sp>
        <p:nvSpPr>
          <p:cNvPr id="124" name="Line 35"/>
          <p:cNvSpPr>
            <a:spLocks noChangeShapeType="1"/>
          </p:cNvSpPr>
          <p:nvPr/>
        </p:nvSpPr>
        <p:spPr bwMode="auto">
          <a:xfrm>
            <a:off x="5191223" y="661156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A39B569-B1BB-4432-8F92-1E6AD7D5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097" y="6778092"/>
            <a:ext cx="1621677" cy="493819"/>
          </a:xfrm>
          <a:prstGeom prst="rect">
            <a:avLst/>
          </a:prstGeom>
        </p:spPr>
      </p:pic>
      <p:cxnSp>
        <p:nvCxnSpPr>
          <p:cNvPr id="109" name="Conector recto 108"/>
          <p:cNvCxnSpPr/>
          <p:nvPr/>
        </p:nvCxnSpPr>
        <p:spPr>
          <a:xfrm flipV="1">
            <a:off x="3193472" y="59305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1649389" y="5493670"/>
            <a:ext cx="1629095" cy="1143411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pic>
        <p:nvPicPr>
          <p:cNvPr id="121" name="Imagen 9">
            <a:extLst>
              <a:ext uri="{FF2B5EF4-FFF2-40B4-BE49-F238E27FC236}">
                <a16:creationId xmlns="" xmlns:a16="http://schemas.microsoft.com/office/drawing/2014/main" id="{415AD025-C00D-4C3B-86FD-AB01E120E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8" name="Conector recto 147"/>
          <p:cNvCxnSpPr/>
          <p:nvPr/>
        </p:nvCxnSpPr>
        <p:spPr>
          <a:xfrm>
            <a:off x="4925817" y="7544376"/>
            <a:ext cx="349825" cy="385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3411676" y="7272352"/>
            <a:ext cx="1593973" cy="55131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7014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5133054" y="7276837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0" name="Conector recto 129"/>
          <p:cNvCxnSpPr>
            <a:cxnSpLocks/>
          </p:cNvCxnSpPr>
          <p:nvPr/>
        </p:nvCxnSpPr>
        <p:spPr>
          <a:xfrm flipV="1">
            <a:off x="6739822" y="7527243"/>
            <a:ext cx="69727" cy="261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199159" y="695889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23793" y="625298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69463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29552" y="5712226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89530" y="4702908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>
            <a:cxnSpLocks/>
          </p:cNvCxnSpPr>
          <p:nvPr/>
        </p:nvCxnSpPr>
        <p:spPr>
          <a:xfrm>
            <a:off x="4193045" y="4702908"/>
            <a:ext cx="0" cy="265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16572" y="4694093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27431" cy="1091472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4659" y="6145330"/>
            <a:ext cx="1570334" cy="103680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5" name="Line 35"/>
          <p:cNvSpPr>
            <a:spLocks noChangeShapeType="1"/>
          </p:cNvSpPr>
          <p:nvPr/>
        </p:nvSpPr>
        <p:spPr bwMode="auto">
          <a:xfrm>
            <a:off x="4874322" y="4042538"/>
            <a:ext cx="15480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48" name="Line 35"/>
          <p:cNvSpPr>
            <a:spLocks noChangeShapeType="1"/>
          </p:cNvSpPr>
          <p:nvPr/>
        </p:nvSpPr>
        <p:spPr bwMode="auto">
          <a:xfrm>
            <a:off x="1656723" y="6958895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6723" y="4939209"/>
            <a:ext cx="15777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013098" y="6290258"/>
            <a:ext cx="18668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Verónica Vásquez  Alvarado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Área.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 </a:t>
            </a:r>
          </a:p>
        </p:txBody>
      </p:sp>
      <p:cxnSp>
        <p:nvCxnSpPr>
          <p:cNvPr id="105" name="Conector recto 104"/>
          <p:cNvCxnSpPr>
            <a:cxnSpLocks/>
          </p:cNvCxnSpPr>
          <p:nvPr/>
        </p:nvCxnSpPr>
        <p:spPr>
          <a:xfrm>
            <a:off x="3336382" y="5214747"/>
            <a:ext cx="6777" cy="1744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2650189" y="3235608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Martha Liliana Vázquez Becerril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23220"/>
            <a:chOff x="1268413" y="8101013"/>
            <a:chExt cx="2170112" cy="52322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19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20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34322" y="4001916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>
            <a:off x="5066216" y="5172647"/>
            <a:ext cx="11741" cy="1109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>
            <a:cxnSpLocks/>
          </p:cNvCxnSpPr>
          <p:nvPr/>
        </p:nvCxnSpPr>
        <p:spPr>
          <a:xfrm>
            <a:off x="6811463" y="5244030"/>
            <a:ext cx="5861" cy="2283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74322" y="4012995"/>
            <a:ext cx="1665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Teresita Rodríguez Miranda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(CF33116-14)</a:t>
            </a:r>
          </a:p>
        </p:txBody>
      </p:sp>
      <p:sp>
        <p:nvSpPr>
          <p:cNvPr id="76" name="Rectángulo 75"/>
          <p:cNvSpPr/>
          <p:nvPr/>
        </p:nvSpPr>
        <p:spPr>
          <a:xfrm>
            <a:off x="1616886" y="5112480"/>
            <a:ext cx="172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Luis Miguel Miranda Leura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5124659" y="5119302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Verónica Camarena Briones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Jefe de Materia (JM-XXXI)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660952" y="1478939"/>
            <a:ext cx="15658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39246" y="2057359"/>
            <a:ext cx="15985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39246" y="2605391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390578" y="5441368"/>
            <a:ext cx="16007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Seguridad-Salud y Riegos de trabajo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430191" y="5667570"/>
            <a:ext cx="15101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Juana María García López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396642" y="4937241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3409015" y="5153120"/>
            <a:ext cx="15905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Ma. Leticia Rodríguez Rodríguez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7265" y="6133356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060255" y="5369475"/>
            <a:ext cx="1677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Daniel Morín Garcín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Ingeniero  en Sistemas (CF12027-16)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666900" y="679233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64617" y="3796472"/>
            <a:ext cx="1616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-21200" y="4928890"/>
            <a:ext cx="1584000" cy="6948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-14372" y="4879342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19" name="Rectángulo 118"/>
          <p:cNvSpPr/>
          <p:nvPr/>
        </p:nvSpPr>
        <p:spPr>
          <a:xfrm>
            <a:off x="-34040" y="5113136"/>
            <a:ext cx="1655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Rosaura Martínez Rodríguez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39246" y="305750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504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3392119" y="6203068"/>
            <a:ext cx="1723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Bertha Alicia Hernández Zúñiga 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2" name="Rectángulo 121"/>
          <p:cNvSpPr/>
          <p:nvPr/>
        </p:nvSpPr>
        <p:spPr>
          <a:xfrm>
            <a:off x="5131886" y="7415254"/>
            <a:ext cx="16197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Lidia Beatriz Pérez López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Director de Área (CF34006-10)</a:t>
            </a:r>
          </a:p>
        </p:txBody>
      </p:sp>
      <p:sp>
        <p:nvSpPr>
          <p:cNvPr id="128" name="Rectángulo 127"/>
          <p:cNvSpPr/>
          <p:nvPr/>
        </p:nvSpPr>
        <p:spPr>
          <a:xfrm>
            <a:off x="5069112" y="5670918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María Isabel Zacarías Domínguez  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29" name="Rectángulo 128"/>
          <p:cNvSpPr/>
          <p:nvPr/>
        </p:nvSpPr>
        <p:spPr>
          <a:xfrm>
            <a:off x="3411521" y="7270720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38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1522857" y="5661338"/>
            <a:ext cx="20027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María Victoria Zárate Rocha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Secretaria de  Director de Área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133" name="Rectángulo 30"/>
          <p:cNvSpPr/>
          <p:nvPr/>
        </p:nvSpPr>
        <p:spPr>
          <a:xfrm>
            <a:off x="1637075" y="5993867"/>
            <a:ext cx="167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Antonia Salazar Ortega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(CF33053-09)</a:t>
            </a:r>
          </a:p>
        </p:txBody>
      </p:sp>
      <p:sp>
        <p:nvSpPr>
          <p:cNvPr id="135" name="Rectángulo 123"/>
          <p:cNvSpPr/>
          <p:nvPr/>
        </p:nvSpPr>
        <p:spPr>
          <a:xfrm>
            <a:off x="1533608" y="5459016"/>
            <a:ext cx="1847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Técnico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127781" y="6606637"/>
            <a:ext cx="166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Beatriz Eugenia Gamboa Vázquez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53305" y="6928459"/>
            <a:ext cx="1591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Ma.  Ángela López Ramos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Taquimecanógrafa (A08004-04)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410334" y="7458430"/>
            <a:ext cx="1601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Carolina Jiménez Pérez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Secretaria del Subdirector (CF34280-06)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="" xmlns:a16="http://schemas.microsoft.com/office/drawing/2014/main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1651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3170" y="51392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02323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944" y="51691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652" y="56976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2357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3054" y="629674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="" xmlns:a16="http://schemas.microsoft.com/office/drawing/2014/main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8607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="" xmlns:a16="http://schemas.microsoft.com/office/drawing/2014/main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5768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4829" y="5119302"/>
            <a:ext cx="1511931" cy="258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8844" y="66439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Rectángulo 30"/>
          <p:cNvSpPr/>
          <p:nvPr/>
        </p:nvSpPr>
        <p:spPr>
          <a:xfrm>
            <a:off x="1635984" y="6296744"/>
            <a:ext cx="16513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Adriana Rentería Salazar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Especializado (CF33116-14)</a:t>
            </a:r>
          </a:p>
        </p:txBody>
      </p:sp>
      <p:sp>
        <p:nvSpPr>
          <p:cNvPr id="126" name="Rectángulo 125"/>
          <p:cNvSpPr/>
          <p:nvPr/>
        </p:nvSpPr>
        <p:spPr>
          <a:xfrm>
            <a:off x="4990131" y="7261238"/>
            <a:ext cx="187504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39" name="259 Conector recto">
            <a:extLst>
              <a:ext uri="{FF2B5EF4-FFF2-40B4-BE49-F238E27FC236}">
                <a16:creationId xmlns="" xmlns:a16="http://schemas.microsoft.com/office/drawing/2014/main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4508" y="742467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34846" y="74707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7" name="Rectángulo 126"/>
          <p:cNvSpPr/>
          <p:nvPr/>
        </p:nvSpPr>
        <p:spPr>
          <a:xfrm>
            <a:off x="-14373" y="5353063"/>
            <a:ext cx="1587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Ulises Torres Blas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D7EE1D04-4E27-4B47-8925-D5CCFD0A5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14372" y="537945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AA6C8229-D1DD-4C78-A499-107156073F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8815" y="630838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23D5428B-FED5-4794-82F2-4314BC8D48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4659" y="68990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62A95EB4-5E96-427E-8DA1-053170BF15B0}"/>
              </a:ext>
            </a:extLst>
          </p:cNvPr>
          <p:cNvSpPr txBox="1"/>
          <p:nvPr/>
        </p:nvSpPr>
        <p:spPr>
          <a:xfrm>
            <a:off x="5144829" y="6908572"/>
            <a:ext cx="155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Arnulfo Rivera Vázquez 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(CF33053-09)</a:t>
            </a:r>
          </a:p>
        </p:txBody>
      </p:sp>
    </p:spTree>
    <p:extLst>
      <p:ext uri="{BB962C8B-B14F-4D97-AF65-F5344CB8AC3E}">
        <p14:creationId xmlns:p14="http://schemas.microsoft.com/office/powerpoint/2010/main" val="74138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637" y="60908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105909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 flipV="1">
            <a:off x="1440925" y="5104191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0" name="Imagen 9">
            <a:extLst>
              <a:ext uri="{FF2B5EF4-FFF2-40B4-BE49-F238E27FC236}">
                <a16:creationId xmlns="" xmlns:a16="http://schemas.microsoft.com/office/drawing/2014/main" id="{30B5BAC1-7A17-4069-829C-4CB7A3AA0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ector recto 15"/>
          <p:cNvCxnSpPr/>
          <p:nvPr/>
        </p:nvCxnSpPr>
        <p:spPr>
          <a:xfrm>
            <a:off x="876849" y="461278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Conector recto 73"/>
          <p:cNvCxnSpPr/>
          <p:nvPr/>
        </p:nvCxnSpPr>
        <p:spPr>
          <a:xfrm flipV="1">
            <a:off x="1450450" y="6180516"/>
            <a:ext cx="36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24259" y="58897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56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60556" y="4627085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536364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2380" y="2119501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76849" y="461278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657689" y="334484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24259" y="6080574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6819" y="3924327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525637" y="6254054"/>
            <a:ext cx="1664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dirty="0">
                <a:latin typeface="Literata" pitchFamily="2" charset="0"/>
              </a:rPr>
              <a:t>Orion Uriel Lopez Alamilla</a:t>
            </a:r>
          </a:p>
          <a:p>
            <a:pPr algn="ctr"/>
            <a:r>
              <a:rPr lang="it-IT" sz="700" dirty="0">
                <a:latin typeface="Literata" pitchFamily="2" charset="0"/>
              </a:rPr>
              <a:t>Chofer  (S13008-04)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191302" y="5029985"/>
            <a:ext cx="17683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María  Guadalupe Mateos Dominguez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3487434" y="5272267"/>
            <a:ext cx="17038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Adriana Cecilia Gómez García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Secretaría de Director General 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(CF34006-10)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36706" y="5031006"/>
            <a:ext cx="1730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</a:t>
            </a:r>
            <a:r>
              <a:rPr lang="es-MX" sz="700" dirty="0">
                <a:latin typeface="Literata" pitchFamily="2" charset="0"/>
              </a:rPr>
              <a:t>Hugo Enrique Quintanar Monsiváis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1801233" y="4606310"/>
            <a:ext cx="18662" cy="19632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1839399" y="5044794"/>
            <a:ext cx="160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Roberto Hernández Puente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 (CF33053-09)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751837" y="4881253"/>
            <a:ext cx="18405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8045" y="4853639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57351" y="3302734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4392319" y="4084059"/>
            <a:ext cx="15488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Adriana Niño Ávila </a:t>
            </a:r>
          </a:p>
          <a:p>
            <a:pPr algn="ctr">
              <a:defRPr/>
            </a:pPr>
            <a:r>
              <a:rPr lang="es-ES_tradnl" altLang="es-MX" sz="700" dirty="0">
                <a:latin typeface="Literata" pitchFamily="2" charset="0"/>
                <a:cs typeface="Arial" charset="0"/>
              </a:rPr>
              <a:t>Técnico (CF33053-09)</a:t>
            </a: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2674550" y="3521778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Lucia Cuellar Medina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25647" y="5282521"/>
            <a:ext cx="1600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</a:rPr>
              <a:t>Salvador Guzmán Villarreal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 Técnico (CF33053-09)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3485315" y="5022184"/>
            <a:ext cx="1699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Ma. del Carmen Cazares  Piña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9" name="259 Conector recto">
            <a:extLst>
              <a:ext uri="{FF2B5EF4-FFF2-40B4-BE49-F238E27FC236}">
                <a16:creationId xmlns="" xmlns:a16="http://schemas.microsoft.com/office/drawing/2014/main" id="{49B45560-D3B7-427F-A9AE-5E665B4D66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1" y="35535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259 Conector recto">
            <a:extLst>
              <a:ext uri="{FF2B5EF4-FFF2-40B4-BE49-F238E27FC236}">
                <a16:creationId xmlns="" xmlns:a16="http://schemas.microsoft.com/office/drawing/2014/main" id="{FC3EF558-415B-4C6F-98F6-724FFF328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7440" y="40694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5391" y="503538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6624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29079" y="5310526"/>
            <a:ext cx="164601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259 Conector recto">
            <a:extLst>
              <a:ext uri="{FF2B5EF4-FFF2-40B4-BE49-F238E27FC236}">
                <a16:creationId xmlns="" xmlns:a16="http://schemas.microsoft.com/office/drawing/2014/main" id="{02B01B6C-0535-4D90-B8D5-2E194BB040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2814" y="502998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54195" y="6080574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84" y="65696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2" name="Rectángulo 91">
            <a:extLst>
              <a:ext uri="{FF2B5EF4-FFF2-40B4-BE49-F238E27FC236}">
                <a16:creationId xmlns="" xmlns:a16="http://schemas.microsoft.com/office/drawing/2014/main" id="{026D8EC4-968C-41C5-BDD7-491331511372}"/>
              </a:ext>
            </a:extLst>
          </p:cNvPr>
          <p:cNvSpPr/>
          <p:nvPr/>
        </p:nvSpPr>
        <p:spPr>
          <a:xfrm>
            <a:off x="3529080" y="5782542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8925" y="675817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Rectángulo 72"/>
          <p:cNvSpPr/>
          <p:nvPr/>
        </p:nvSpPr>
        <p:spPr>
          <a:xfrm>
            <a:off x="1003400" y="655811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90484" y="6717371"/>
            <a:ext cx="1684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Glenda Leticia Duran Fernández </a:t>
            </a:r>
          </a:p>
          <a:p>
            <a:pPr algn="ctr"/>
            <a:r>
              <a:rPr lang="pt-BR" sz="700" dirty="0">
                <a:latin typeface="Literata" pitchFamily="2" charset="0"/>
              </a:rPr>
              <a:t>Técnico  Especializado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7" name="Rectángulo 30"/>
          <p:cNvSpPr/>
          <p:nvPr/>
        </p:nvSpPr>
        <p:spPr>
          <a:xfrm>
            <a:off x="127749" y="6070116"/>
            <a:ext cx="1604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Juanita Brondo Morales</a:t>
            </a:r>
          </a:p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Taquimecanógrafa (A08004-04)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1014919" y="7365691"/>
            <a:ext cx="1609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00" dirty="0">
                <a:latin typeface="Literata" pitchFamily="2" charset="0"/>
              </a:rPr>
              <a:t>José Sánchez Camargo</a:t>
            </a:r>
          </a:p>
          <a:p>
            <a:pPr algn="ctr"/>
            <a:r>
              <a:rPr lang="es-MX" sz="700" dirty="0">
                <a:latin typeface="Literata" pitchFamily="2" charset="0"/>
              </a:rPr>
              <a:t>Intendente (a08004-04)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14919" y="7174576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95" name="Line 35"/>
          <p:cNvSpPr>
            <a:spLocks noChangeShapeType="1"/>
          </p:cNvSpPr>
          <p:nvPr/>
        </p:nvSpPr>
        <p:spPr bwMode="auto">
          <a:xfrm>
            <a:off x="1018390" y="7374631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23238" y="589179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>
            <a:off x="3512031" y="6280629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3499301" y="5634640"/>
            <a:ext cx="1692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Elvia Viridiana Gaspar Ovalle</a:t>
            </a:r>
          </a:p>
          <a:p>
            <a:pPr lvl="0"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Especializado  </a:t>
            </a:r>
            <a:r>
              <a:rPr lang="es-ES_tradnl" altLang="es-MX" sz="700" dirty="0">
                <a:solidFill>
                  <a:prstClr val="black"/>
                </a:solidFill>
                <a:latin typeface="Literata" pitchFamily="2" charset="0"/>
                <a:cs typeface="Arial" panose="020B0604020202020204" pitchFamily="34" charset="0"/>
              </a:rPr>
              <a:t>(CF33116-14)</a:t>
            </a:r>
            <a:endParaRPr lang="es-MX" sz="700" dirty="0">
              <a:solidFill>
                <a:prstClr val="black"/>
              </a:solidFill>
              <a:latin typeface="Literata" pitchFamily="2" charset="0"/>
            </a:endParaRPr>
          </a:p>
        </p:txBody>
      </p:sp>
      <p:cxnSp>
        <p:nvCxnSpPr>
          <p:cNvPr id="107" name="Conector recto 106"/>
          <p:cNvCxnSpPr>
            <a:cxnSpLocks/>
            <a:stCxn id="102" idx="2"/>
            <a:endCxn id="89" idx="0"/>
          </p:cNvCxnSpPr>
          <p:nvPr/>
        </p:nvCxnSpPr>
        <p:spPr>
          <a:xfrm>
            <a:off x="4345302" y="5942417"/>
            <a:ext cx="2693" cy="1381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="" xmlns:a16="http://schemas.microsoft.com/office/drawing/2014/main" id="{668A231F-E0F9-4B81-9271-9D91F8F42D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2031" y="5671325"/>
            <a:ext cx="167927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46"/>
          <p:cNvCxnSpPr/>
          <p:nvPr/>
        </p:nvCxnSpPr>
        <p:spPr>
          <a:xfrm>
            <a:off x="1179999" y="4728863"/>
            <a:ext cx="0" cy="29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Imagen 9">
            <a:extLst>
              <a:ext uri="{FF2B5EF4-FFF2-40B4-BE49-F238E27FC236}">
                <a16:creationId xmlns="" xmlns:a16="http://schemas.microsoft.com/office/drawing/2014/main" id="{440C5F5F-FDE5-4AA3-BB85-4C9BF2FD1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50720" y="50560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84527" y="4720420"/>
            <a:ext cx="0" cy="252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11257" y="4119475"/>
            <a:ext cx="2452480" cy="120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67825" y="318139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756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62" name="Line 35"/>
          <p:cNvSpPr>
            <a:spLocks noChangeShapeType="1"/>
          </p:cNvSpPr>
          <p:nvPr/>
        </p:nvSpPr>
        <p:spPr bwMode="auto">
          <a:xfrm>
            <a:off x="2671112" y="5193266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11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9" name="Conector recto 48"/>
          <p:cNvCxnSpPr/>
          <p:nvPr/>
        </p:nvCxnSpPr>
        <p:spPr>
          <a:xfrm>
            <a:off x="3426854" y="4720420"/>
            <a:ext cx="0" cy="2160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72089" y="315726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2088" y="3321722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Miriam Marisol Chávez Isais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242887" y="3889774"/>
            <a:ext cx="16473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Técnico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60425" y="4069619"/>
            <a:ext cx="186307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Huitzalabel del Carmen Caldera Guerrero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en mantenimiento (508011-04)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655287" y="4937988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2863" y="4975093"/>
            <a:ext cx="1592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</a:t>
            </a:r>
          </a:p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Equipo de Cómputo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39008" y="5236922"/>
            <a:ext cx="1667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Jaime Alonso Araiza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Ingeniero </a:t>
            </a:r>
            <a:r>
              <a:rPr lang="es-ES_tradnl" altLang="es-MX" sz="700" dirty="0" smtClean="0">
                <a:latin typeface="Literata" pitchFamily="2" charset="0"/>
                <a:cs typeface="Arial" panose="020B0604020202020204" pitchFamily="34" charset="0"/>
              </a:rPr>
              <a:t>en Sistemas </a:t>
            </a:r>
            <a:r>
              <a:rPr lang="es-MX" altLang="es-MX" sz="700" dirty="0" smtClean="0">
                <a:latin typeface="Literata" pitchFamily="2" charset="0"/>
                <a:cs typeface="Arial" panose="020B0604020202020204" pitchFamily="34" charset="0"/>
              </a:rPr>
              <a:t>(CF12027-16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)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314744" y="2582222"/>
            <a:ext cx="23145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4851515" y="5320598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Edgar Raymundo Meza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Técnico  Especializado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(CF33116-14)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2664778" y="5179619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Miguel Ángel Rivera Saldívar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Materia  (JM-XXX1)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450721" y="6565436"/>
            <a:ext cx="12861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Miguel Ángel  Rivera 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cs typeface="Arial" panose="020B0604020202020204" pitchFamily="34" charset="0"/>
              </a:rPr>
              <a:t> </a:t>
            </a:r>
            <a:r>
              <a:rPr lang="es-MX" altLang="es-MX" sz="700" dirty="0">
                <a:cs typeface="Arial" panose="020B0604020202020204" pitchFamily="34" charset="0"/>
              </a:rPr>
              <a:t>Jefe  de Materia (33-0) 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53807" y="6554090"/>
            <a:ext cx="1564902" cy="914815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74167" y="6716839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468621" y="6547164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4285" y="6717427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Oscar Adrián Flores Olguín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2" name="Line 35"/>
          <p:cNvSpPr>
            <a:spLocks noChangeShapeType="1"/>
          </p:cNvSpPr>
          <p:nvPr/>
        </p:nvSpPr>
        <p:spPr bwMode="auto">
          <a:xfrm>
            <a:off x="467924" y="6975922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50720" y="6956069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Hildeberto Pineda Castillo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448368" y="60293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426200" y="6170583"/>
            <a:ext cx="16952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Damián Rivera Carranza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 (CF12027-16)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440476" y="604444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443078" y="5508228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Sistemas Web  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44068" y="5091648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Soporte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2863" y="5670670"/>
            <a:ext cx="1697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Nohemí Araiza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Ingeniero en Sistemas (CF12027-16)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90" name="259 Conector recto">
            <a:extLst>
              <a:ext uri="{FF2B5EF4-FFF2-40B4-BE49-F238E27FC236}">
                <a16:creationId xmlns="" xmlns:a16="http://schemas.microsoft.com/office/drawing/2014/main" id="{A99CCA84-7752-478C-8EE3-6EE9B67150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7576" y="33271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5" name="259 Conector recto">
            <a:extLst>
              <a:ext uri="{FF2B5EF4-FFF2-40B4-BE49-F238E27FC236}">
                <a16:creationId xmlns="" xmlns:a16="http://schemas.microsoft.com/office/drawing/2014/main" id="{B3742443-A95C-4DB7-B116-AAD778CEF8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2088" y="51932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6" name="259 Conector recto">
            <a:extLst>
              <a:ext uri="{FF2B5EF4-FFF2-40B4-BE49-F238E27FC236}">
                <a16:creationId xmlns="" xmlns:a16="http://schemas.microsoft.com/office/drawing/2014/main" id="{62C816B8-37BA-45B6-89E4-F9BD000EA3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4621" y="52457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5372" y="56548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7" name="259 Conector recto">
            <a:extLst>
              <a:ext uri="{FF2B5EF4-FFF2-40B4-BE49-F238E27FC236}">
                <a16:creationId xmlns="" xmlns:a16="http://schemas.microsoft.com/office/drawing/2014/main" id="{DB4CCD26-60AD-4111-AE42-273731E214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618686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423" y="725546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2458" y="762402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89315" y="7629025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sp>
        <p:nvSpPr>
          <p:cNvPr id="93" name="Rectángulo 92"/>
          <p:cNvSpPr/>
          <p:nvPr/>
        </p:nvSpPr>
        <p:spPr>
          <a:xfrm>
            <a:off x="398505" y="7803446"/>
            <a:ext cx="1726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Orlando Bernardino Gallegos López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Analista Técnico (T03002-10)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0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1968" y="78290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Rectángulo 18"/>
          <p:cNvSpPr/>
          <p:nvPr/>
        </p:nvSpPr>
        <p:spPr>
          <a:xfrm>
            <a:off x="456140" y="7222616"/>
            <a:ext cx="1621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Maricela Mora Pérez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Técnico (CF33053-09)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10" name="259 Conector recto">
            <a:extLst>
              <a:ext uri="{FF2B5EF4-FFF2-40B4-BE49-F238E27FC236}">
                <a16:creationId xmlns="" xmlns:a16="http://schemas.microsoft.com/office/drawing/2014/main" id="{DAC86A4F-E5CC-4355-A72E-C1FB43F4F1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17" y="526186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Conector recto 110"/>
          <p:cNvCxnSpPr/>
          <p:nvPr/>
        </p:nvCxnSpPr>
        <p:spPr>
          <a:xfrm>
            <a:off x="1179999" y="4741171"/>
            <a:ext cx="0" cy="286333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3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9">
            <a:extLst>
              <a:ext uri="{FF2B5EF4-FFF2-40B4-BE49-F238E27FC236}">
                <a16:creationId xmlns="" xmlns:a16="http://schemas.microsoft.com/office/drawing/2014/main" id="{CA00A38D-5018-48C9-B143-CC61B9F6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57352" y="3745578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74097" y="3926815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Galar Beltrán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4000" cy="621438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361391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4709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2600" y="5505552"/>
            <a:ext cx="172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José Pablo Benjamín Serrano García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Oficina (CF34015-14)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2449" y="532361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Impresor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667218" y="5305497"/>
            <a:ext cx="16599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el Departamento de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39" name="259 Conector recto">
            <a:extLst>
              <a:ext uri="{FF2B5EF4-FFF2-40B4-BE49-F238E27FC236}">
                <a16:creationId xmlns="" xmlns:a16="http://schemas.microsoft.com/office/drawing/2014/main" id="{32AA4B00-98D6-44EE-9296-861BAD391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0952" y="394167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259 Conector recto">
            <a:extLst>
              <a:ext uri="{FF2B5EF4-FFF2-40B4-BE49-F238E27FC236}">
                <a16:creationId xmlns="" xmlns:a16="http://schemas.microsoft.com/office/drawing/2014/main" id="{491D221E-0198-40E5-B74B-A54ECAB665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17824" y="5561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259 Conector recto">
            <a:extLst>
              <a:ext uri="{FF2B5EF4-FFF2-40B4-BE49-F238E27FC236}">
                <a16:creationId xmlns="" xmlns:a16="http://schemas.microsoft.com/office/drawing/2014/main" id="{6AFA110E-1053-42C3-A70F-D936B8A8B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6050" y="55055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Liliana Beatriz Cerda Cabrera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Directora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2022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4692450" y="5561863"/>
            <a:ext cx="1609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Nora Edith Ávalos Tenorio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Secretaría de Jefe de Departamento </a:t>
            </a: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(A08002-05)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7208" y="4544209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27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3543</TotalTime>
  <Words>2631</Words>
  <Application>Microsoft Office PowerPoint</Application>
  <PresentationFormat>Carta (216 x 279 mm)</PresentationFormat>
  <Paragraphs>593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Mtra. Martha Hidalgo</dc:creator>
  <cp:lastModifiedBy>Trans</cp:lastModifiedBy>
  <cp:revision>327</cp:revision>
  <cp:lastPrinted>2022-04-05T18:18:07Z</cp:lastPrinted>
  <dcterms:created xsi:type="dcterms:W3CDTF">2021-09-07T19:36:52Z</dcterms:created>
  <dcterms:modified xsi:type="dcterms:W3CDTF">2023-03-08T18:07:28Z</dcterms:modified>
</cp:coreProperties>
</file>