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4" r:id="rId7"/>
    <p:sldId id="265" r:id="rId8"/>
    <p:sldId id="262" r:id="rId9"/>
    <p:sldId id="266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81DBDD-1BA2-4002-AE09-DE688DC9E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A2B024-DFFB-47C8-BE4C-16C874A61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CC7B27-6EFA-4533-A9DC-EC5D1348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95F4F0-4979-4051-BE06-11AA5755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059CB-9BFF-414F-B0A8-3F0BA366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84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0C71F-82DF-46BD-BBF5-DC461017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B99F3E-3CEC-4AB7-AE14-E24EBACE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C9BC43-9728-4231-96A2-538F6BF3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E25FF8-BF2C-48E4-B0CB-2E820607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4A1FB-55F0-4351-A595-6D4623B3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20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E53EC-965A-4BAC-B2F4-F04FF67AC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C5D8C6-8604-4691-88D3-B3FBBA4C9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E4BB76-4D02-4F82-BB77-5ADA77B6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97F52C-2008-4546-B6A0-C9629758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1C3E53-9DDE-4E55-9AF7-A122E066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890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4E6B6-A1D1-4D72-BFEE-E87713A3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2CB82C-AAE5-4CF4-B6F8-01BA8C450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F3A485-F256-4E10-9D71-7D44E60E2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830B91-8BD8-4E6F-9A03-A3860CED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22B651-2864-48DA-849F-B9612348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16BC93-4C75-4E6D-99EB-931F4EC5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26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E6831-75A0-4E92-BC8C-B63B48AE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9EECF9-9BCA-4012-8168-05637C6FB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B890E5-68E3-4A94-8BEC-12C332074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E3262F-7002-415D-82B8-BDE244AE9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509168-BF30-4FAF-B6F5-63662000A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C12295D-BAA1-4486-B864-C56A7BB5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650876-0673-4200-9CF6-97AEBE0E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97B288C-A1B3-4B33-BE93-3EF3077F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327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C765B-E272-48FD-9090-3C6F5E78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53FB6D-195E-4CCC-AB37-3F317E73A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30F0ED-87D1-466D-AAEE-85BB30B7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9E6F52-A01F-46E7-817D-FEBC16FE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16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A85E53-4A0A-4D61-AB90-167739AB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A7930-CF08-415A-BE00-D1B3A8543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BF4F213-48B8-4732-A8AF-A3ACED91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95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02ED6-D300-4F0D-8AA8-BA45AD36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61717D-149A-4679-B0BD-FBB3B56DD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5026DC-C30F-4E43-B085-7416BBE9B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3734A5-B9E4-476F-A8AB-583D4A01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4BEADB-BDB8-4609-B0E4-F32404B6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13CF29-A0D5-45A3-9149-835AEEE5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04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03E6D-AADF-470C-AD5A-1865D63A5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198E600-0541-4FC6-9C1B-EAD0F868C7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078CDA-734A-4A89-8930-5713C7144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9335BE-0292-4FDD-8B26-9760BB83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9334E2-16C0-4883-A9AF-11AD4E16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26656F-FC8A-482E-A09F-99BB8D3E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8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7C9E4E-D075-428B-A445-EBB1592C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9D2EB2-B038-4405-B462-4A40EBD5B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275365-5484-4E7D-9BDE-D95C6309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7D0531-111C-4E1E-B956-C3A497000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BCF3A9-AED3-4980-A162-D7B047A4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73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584EBD-6611-4D7A-AC2B-4C257FDC0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DFF75E-4B8E-4564-AB53-CBB2AE1CF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4C0A2F-8BCC-4814-A16F-D32A227C5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A0786D-1559-48E7-8BD3-06FF0FDD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A0AE7B-7BDE-4233-9B98-19C18D88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386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CBB450-5EA6-4960-BE55-5A5FAEDE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4237F-2A38-40C5-8AE9-B5BD8B49F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F6C02E-5C19-473C-A6A0-3256CA031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6258B-57B3-436D-8860-1BD51A8ED38D}" type="datetimeFigureOut">
              <a:rPr lang="es-MX" smtClean="0"/>
              <a:t>02/02/2023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8C2D37-697E-498D-927F-3BC35CE9D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A81EF0-7809-4681-BB4F-DFB13AC64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034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554D0B9-E135-425E-89E9-AC84A6A48A48}"/>
              </a:ext>
            </a:extLst>
          </p:cNvPr>
          <p:cNvCxnSpPr/>
          <p:nvPr/>
        </p:nvCxnSpPr>
        <p:spPr>
          <a:xfrm>
            <a:off x="2033337" y="3233530"/>
            <a:ext cx="81092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93FB8C3-EB70-483B-9E5F-3CAA7F7210D6}"/>
              </a:ext>
            </a:extLst>
          </p:cNvPr>
          <p:cNvCxnSpPr/>
          <p:nvPr/>
        </p:nvCxnSpPr>
        <p:spPr>
          <a:xfrm>
            <a:off x="2033337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CB9F8EC-6D38-4883-9F46-3997E45B3E06}"/>
              </a:ext>
            </a:extLst>
          </p:cNvPr>
          <p:cNvCxnSpPr/>
          <p:nvPr/>
        </p:nvCxnSpPr>
        <p:spPr>
          <a:xfrm flipH="1">
            <a:off x="5847347" y="2637182"/>
            <a:ext cx="3487" cy="11926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35AB747-C330-4F67-A616-8EC2C4458D99}"/>
              </a:ext>
            </a:extLst>
          </p:cNvPr>
          <p:cNvCxnSpPr/>
          <p:nvPr/>
        </p:nvCxnSpPr>
        <p:spPr>
          <a:xfrm>
            <a:off x="10142621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4518121" y="350206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1000539" y="350746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SECRETARIO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929801B-7C8A-4D06-B3EA-2B647E1EF8F4}"/>
              </a:ext>
            </a:extLst>
          </p:cNvPr>
          <p:cNvSpPr/>
          <p:nvPr/>
        </p:nvSpPr>
        <p:spPr>
          <a:xfrm>
            <a:off x="4287076" y="2319130"/>
            <a:ext cx="3352801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PRESIDENTE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pic>
        <p:nvPicPr>
          <p:cNvPr id="1026" name="Picture 2" descr="PAN SLP – Partido Acción Nacional">
            <a:extLst>
              <a:ext uri="{FF2B5EF4-FFF2-40B4-BE49-F238E27FC236}">
                <a16:creationId xmlns:a16="http://schemas.microsoft.com/office/drawing/2014/main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9576852" y="37556"/>
            <a:ext cx="256461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DIRECCIÓN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ESTATAL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8663435" y="350328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OFICIAL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6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972364" y="4246792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587409" y="5611225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3302107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2C633141-E213-4A91-B0E3-0202F2E17C02}"/>
              </a:ext>
            </a:extLst>
          </p:cNvPr>
          <p:cNvCxnSpPr>
            <a:cxnSpLocks/>
          </p:cNvCxnSpPr>
          <p:nvPr/>
        </p:nvCxnSpPr>
        <p:spPr>
          <a:xfrm>
            <a:off x="1630018" y="5015552"/>
            <a:ext cx="34060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4919120" y="2400958"/>
            <a:ext cx="0" cy="18036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577050" y="4059426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929801B-7C8A-4D06-B3EA-2B647E1EF8F4}"/>
              </a:ext>
            </a:extLst>
          </p:cNvPr>
          <p:cNvSpPr/>
          <p:nvPr/>
        </p:nvSpPr>
        <p:spPr>
          <a:xfrm>
            <a:off x="3912902" y="1685341"/>
            <a:ext cx="2246244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PRESIDENTE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6957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EB1D1F2E-E144-4B08-AA4F-3F7DA58B7FB4}"/>
              </a:ext>
            </a:extLst>
          </p:cNvPr>
          <p:cNvCxnSpPr>
            <a:cxnSpLocks/>
          </p:cNvCxnSpPr>
          <p:nvPr/>
        </p:nvCxnSpPr>
        <p:spPr>
          <a:xfrm>
            <a:off x="5041351" y="502269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8587409" y="35817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21A10E21-76A2-4893-B652-11F353C7776B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0" cy="14409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9F0BD2F6-9482-48B9-A12A-224CC6E30CBE}"/>
              </a:ext>
            </a:extLst>
          </p:cNvPr>
          <p:cNvSpPr/>
          <p:nvPr/>
        </p:nvSpPr>
        <p:spPr>
          <a:xfrm>
            <a:off x="9245491" y="5267661"/>
            <a:ext cx="2715401" cy="58110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</a:t>
            </a:r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OFICIALÍA MAYOR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 López Carrizales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4933078" y="2873910"/>
            <a:ext cx="35151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3784403" y="3827691"/>
            <a:ext cx="2269435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79878" y="3840575"/>
            <a:ext cx="2613468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SECRETARIO </a:t>
            </a:r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2918325" y="50155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83A80308-4A09-468D-881D-E0FAAE83AFED}"/>
              </a:ext>
            </a:extLst>
          </p:cNvPr>
          <p:cNvSpPr/>
          <p:nvPr/>
        </p:nvSpPr>
        <p:spPr>
          <a:xfrm>
            <a:off x="4102561" y="5276737"/>
            <a:ext cx="1645461" cy="77832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ADJUNTO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Lidia Arguello Acosta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2011921" y="5300186"/>
            <a:ext cx="1812808" cy="80696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TÉCNICO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José Antonio Ríos Gálvez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ADEBE2EB-99EE-4E62-9B12-35CFE0DAD1CD}"/>
              </a:ext>
            </a:extLst>
          </p:cNvPr>
          <p:cNvSpPr/>
          <p:nvPr/>
        </p:nvSpPr>
        <p:spPr>
          <a:xfrm>
            <a:off x="6690676" y="37556"/>
            <a:ext cx="54507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STAFF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PRESIDENCIA Y SECRETARÍA GENERAL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16628" y="47279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4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6800178" y="3841389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OFICIAL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6" name="Rectángulo: esquinas redondeadas 8">
            <a:extLst>
              <a:ext uri="{FF2B5EF4-FFF2-40B4-BE49-F238E27FC236}">
                <a16:creationId xmlns:a16="http://schemas.microsoft.com/office/drawing/2014/main" id="{FC5C00CC-E12A-4574-BD38-A9F225494F68}"/>
              </a:ext>
            </a:extLst>
          </p:cNvPr>
          <p:cNvSpPr/>
          <p:nvPr/>
        </p:nvSpPr>
        <p:spPr>
          <a:xfrm>
            <a:off x="9260167" y="296307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Laura Edith Alonso López</a:t>
            </a:r>
          </a:p>
        </p:txBody>
      </p:sp>
      <p:sp>
        <p:nvSpPr>
          <p:cNvPr id="57" name="Rectángulo: esquinas redondeadas 8">
            <a:extLst>
              <a:ext uri="{FF2B5EF4-FFF2-40B4-BE49-F238E27FC236}">
                <a16:creationId xmlns:a16="http://schemas.microsoft.com/office/drawing/2014/main" id="{FC5C00CC-E12A-4574-BD38-A9F225494F68}"/>
              </a:ext>
            </a:extLst>
          </p:cNvPr>
          <p:cNvSpPr/>
          <p:nvPr/>
        </p:nvSpPr>
        <p:spPr>
          <a:xfrm>
            <a:off x="9243631" y="207691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Isaías Martínez Pérez</a:t>
            </a:r>
          </a:p>
        </p:txBody>
      </p:sp>
      <p:sp>
        <p:nvSpPr>
          <p:cNvPr id="62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182497" y="5611225"/>
            <a:ext cx="1647596" cy="8271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 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Loredo Araujo Daniela Guadalupe</a:t>
            </a:r>
          </a:p>
        </p:txBody>
      </p:sp>
      <p:pic>
        <p:nvPicPr>
          <p:cNvPr id="63" name="Picture 2" descr="PAN SLP – Partido Acción Nacional">
            <a:extLst>
              <a:ext uri="{FF2B5EF4-FFF2-40B4-BE49-F238E27FC236}">
                <a16:creationId xmlns:a16="http://schemas.microsoft.com/office/drawing/2014/main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0" cy="9011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4578646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3383402" y="2299351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5461815" y="1321379"/>
            <a:ext cx="0" cy="9774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B5FC9B7D-1D7D-4398-8727-5BC4CF70AF94}"/>
              </a:ext>
            </a:extLst>
          </p:cNvPr>
          <p:cNvCxnSpPr>
            <a:cxnSpLocks/>
          </p:cNvCxnSpPr>
          <p:nvPr/>
        </p:nvCxnSpPr>
        <p:spPr>
          <a:xfrm>
            <a:off x="13453415" y="2996410"/>
            <a:ext cx="0" cy="1858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10539360" y="-1170832"/>
            <a:ext cx="0" cy="9011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2183055" y="2298852"/>
            <a:ext cx="78103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EB1D1F2E-E144-4B08-AA4F-3F7DA58B7FB4}"/>
              </a:ext>
            </a:extLst>
          </p:cNvPr>
          <p:cNvCxnSpPr>
            <a:cxnSpLocks/>
          </p:cNvCxnSpPr>
          <p:nvPr/>
        </p:nvCxnSpPr>
        <p:spPr>
          <a:xfrm>
            <a:off x="5791978" y="-9612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9993450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21A10E21-76A2-4893-B652-11F353C7776B}"/>
              </a:ext>
            </a:extLst>
          </p:cNvPr>
          <p:cNvCxnSpPr>
            <a:cxnSpLocks/>
          </p:cNvCxnSpPr>
          <p:nvPr/>
        </p:nvCxnSpPr>
        <p:spPr>
          <a:xfrm flipH="1">
            <a:off x="2183055" y="2298852"/>
            <a:ext cx="5934" cy="1290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8DBE28C-F3B2-41AC-914E-8CED72F170FC}"/>
              </a:ext>
            </a:extLst>
          </p:cNvPr>
          <p:cNvCxnSpPr>
            <a:cxnSpLocks/>
          </p:cNvCxnSpPr>
          <p:nvPr/>
        </p:nvCxnSpPr>
        <p:spPr>
          <a:xfrm>
            <a:off x="6467277" y="-1133443"/>
            <a:ext cx="594" cy="974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4327097" y="1222355"/>
            <a:ext cx="2373954" cy="59255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5461815" y="-129481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2642841" y="181491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ACB9948D-0C3D-464F-8706-1500ED795B35}"/>
              </a:ext>
            </a:extLst>
          </p:cNvPr>
          <p:cNvCxnSpPr>
            <a:cxnSpLocks/>
          </p:cNvCxnSpPr>
          <p:nvPr/>
        </p:nvCxnSpPr>
        <p:spPr>
          <a:xfrm>
            <a:off x="12443772" y="5720519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12757195" y="4136016"/>
            <a:ext cx="0" cy="16167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640616B-6745-4DC8-BF6C-9D488930DD3F}"/>
              </a:ext>
            </a:extLst>
          </p:cNvPr>
          <p:cNvCxnSpPr>
            <a:cxnSpLocks/>
          </p:cNvCxnSpPr>
          <p:nvPr/>
        </p:nvCxnSpPr>
        <p:spPr>
          <a:xfrm>
            <a:off x="12392408" y="-891700"/>
            <a:ext cx="0" cy="20342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Picture 2" descr="PAN SLP – Partido Acción Nacional">
            <a:extLst>
              <a:ext uri="{FF2B5EF4-FFF2-40B4-BE49-F238E27FC236}">
                <a16:creationId xmlns:a16="http://schemas.microsoft.com/office/drawing/2014/main" id="{AC6295BB-0E1D-4A76-BC1B-B19A8105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0" y="197976"/>
            <a:ext cx="2267417" cy="78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ángulo 49">
            <a:extLst>
              <a:ext uri="{FF2B5EF4-FFF2-40B4-BE49-F238E27FC236}">
                <a16:creationId xmlns:a16="http://schemas.microsoft.com/office/drawing/2014/main" id="{ADEBE2EB-99EE-4E62-9B12-35CFE0DAD1CD}"/>
              </a:ext>
            </a:extLst>
          </p:cNvPr>
          <p:cNvSpPr/>
          <p:nvPr/>
        </p:nvSpPr>
        <p:spPr>
          <a:xfrm>
            <a:off x="10634320" y="37556"/>
            <a:ext cx="15071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55242" y="466485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5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1233056" y="2932057"/>
            <a:ext cx="1905932" cy="1293729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ÁMBITO FEDERAL</a:t>
            </a: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Ma</a:t>
            </a:r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. Guadalupe Ovalle Delgado</a:t>
            </a:r>
          </a:p>
        </p:txBody>
      </p:sp>
      <p:sp>
        <p:nvSpPr>
          <p:cNvPr id="59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6032541" y="2920364"/>
            <a:ext cx="2079124" cy="144237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ÁMBITO LOCAL</a:t>
            </a: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Montserrat González Santana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0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8570807" y="2945649"/>
            <a:ext cx="2115403" cy="10258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RECURSOS HUMANOS</a:t>
            </a: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Liliam Alejandra Quiroz Delgadillo</a:t>
            </a:r>
          </a:p>
        </p:txBody>
      </p:sp>
      <p:sp>
        <p:nvSpPr>
          <p:cNvPr id="61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3758132" y="2937347"/>
            <a:ext cx="1641029" cy="11767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TESORERÍA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Beatriz Adriana Mata Rodríguez</a:t>
            </a:r>
          </a:p>
        </p:txBody>
      </p:sp>
      <p:sp>
        <p:nvSpPr>
          <p:cNvPr id="63" name="Rectángulo: esquinas redondeadas 11">
            <a:extLst>
              <a:ext uri="{FF2B5EF4-FFF2-40B4-BE49-F238E27FC236}">
                <a16:creationId xmlns:a16="http://schemas.microsoft.com/office/drawing/2014/main" id="{81A70246-E436-4F15-B8DE-773AAA1E30AD}"/>
              </a:ext>
            </a:extLst>
          </p:cNvPr>
          <p:cNvSpPr/>
          <p:nvPr/>
        </p:nvSpPr>
        <p:spPr>
          <a:xfrm>
            <a:off x="2433990" y="4857709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MUNICIPIOS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Nelly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Saray Castillo Suarez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7077933" y="2299351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5743199" y="2319770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ángulo: esquinas redondeadas 11">
            <a:extLst>
              <a:ext uri="{FF2B5EF4-FFF2-40B4-BE49-F238E27FC236}">
                <a16:creationId xmlns:a16="http://schemas.microsoft.com/office/drawing/2014/main" id="{81A70246-E436-4F15-B8DE-773AAA1E30AD}"/>
              </a:ext>
            </a:extLst>
          </p:cNvPr>
          <p:cNvSpPr/>
          <p:nvPr/>
        </p:nvSpPr>
        <p:spPr>
          <a:xfrm>
            <a:off x="4793787" y="4878128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Noel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Charnichart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Ortega</a:t>
            </a:r>
          </a:p>
        </p:txBody>
      </p:sp>
    </p:spTree>
    <p:extLst>
      <p:ext uri="{BB962C8B-B14F-4D97-AF65-F5344CB8AC3E}">
        <p14:creationId xmlns:p14="http://schemas.microsoft.com/office/powerpoint/2010/main" val="18768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3F91DD63-1BD8-440D-953D-D5F0435F2EA8}"/>
              </a:ext>
            </a:extLst>
          </p:cNvPr>
          <p:cNvCxnSpPr>
            <a:cxnSpLocks/>
          </p:cNvCxnSpPr>
          <p:nvPr/>
        </p:nvCxnSpPr>
        <p:spPr>
          <a:xfrm flipH="1">
            <a:off x="9802348" y="2869235"/>
            <a:ext cx="1" cy="11113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 flipV="1">
            <a:off x="5429556" y="4487220"/>
            <a:ext cx="648001" cy="6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6077557" y="4487219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198066" y="4545093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715271" y="4545093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6669552" y="2851809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C8078F7-3244-4FD8-A41F-F24247B6E3F9}"/>
              </a:ext>
            </a:extLst>
          </p:cNvPr>
          <p:cNvCxnSpPr>
            <a:cxnSpLocks/>
          </p:cNvCxnSpPr>
          <p:nvPr/>
        </p:nvCxnSpPr>
        <p:spPr>
          <a:xfrm>
            <a:off x="2081735" y="284497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2B74764-09DE-4C59-938C-40C7BA4AA895}"/>
              </a:ext>
            </a:extLst>
          </p:cNvPr>
          <p:cNvCxnSpPr>
            <a:cxnSpLocks/>
          </p:cNvCxnSpPr>
          <p:nvPr/>
        </p:nvCxnSpPr>
        <p:spPr>
          <a:xfrm>
            <a:off x="6296509" y="1742923"/>
            <a:ext cx="5428" cy="11345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8F264CD-2CE4-4CDB-A452-EBF3DFD9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8B28B5C-648E-46C2-A2CE-51225B255339}"/>
              </a:ext>
            </a:extLst>
          </p:cNvPr>
          <p:cNvSpPr/>
          <p:nvPr/>
        </p:nvSpPr>
        <p:spPr>
          <a:xfrm>
            <a:off x="8690968" y="37556"/>
            <a:ext cx="34504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ADMINISTRACIÓN GENERAL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43654A76-B3C2-44BB-AB28-9127D37A8118}"/>
              </a:ext>
            </a:extLst>
          </p:cNvPr>
          <p:cNvSpPr/>
          <p:nvPr/>
        </p:nvSpPr>
        <p:spPr>
          <a:xfrm>
            <a:off x="5609603" y="3094028"/>
            <a:ext cx="1482237" cy="1228512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Margarita 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Vargas Zamarrón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B6E8845-9E21-43A4-B342-74DC8F203462}"/>
              </a:ext>
            </a:extLst>
          </p:cNvPr>
          <p:cNvCxnSpPr>
            <a:cxnSpLocks/>
          </p:cNvCxnSpPr>
          <p:nvPr/>
        </p:nvCxnSpPr>
        <p:spPr>
          <a:xfrm>
            <a:off x="196801" y="2844973"/>
            <a:ext cx="11464775" cy="178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4543776" y="287748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CB084E2-8718-4BBB-9C7A-F8FD06E14952}"/>
              </a:ext>
            </a:extLst>
          </p:cNvPr>
          <p:cNvSpPr/>
          <p:nvPr/>
        </p:nvSpPr>
        <p:spPr>
          <a:xfrm>
            <a:off x="1392877" y="3176730"/>
            <a:ext cx="1329520" cy="1160957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DIRECCIÓN DE SERVICIOS GENERALES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Iván Sandoval Martínez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8C06D70-2F1D-4812-9474-1C5264725B99}"/>
              </a:ext>
            </a:extLst>
          </p:cNvPr>
          <p:cNvSpPr/>
          <p:nvPr/>
        </p:nvSpPr>
        <p:spPr>
          <a:xfrm>
            <a:off x="6539509" y="-1160642"/>
            <a:ext cx="1143479" cy="85807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Jesús Martínez 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Santos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8FFA488-317E-4F3B-83A0-D1953877F12E}"/>
              </a:ext>
            </a:extLst>
          </p:cNvPr>
          <p:cNvCxnSpPr>
            <a:cxnSpLocks/>
          </p:cNvCxnSpPr>
          <p:nvPr/>
        </p:nvCxnSpPr>
        <p:spPr>
          <a:xfrm>
            <a:off x="196801" y="2853725"/>
            <a:ext cx="0" cy="16844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E1AF7445-4A6F-4255-B7AD-D3E654D792CB}"/>
              </a:ext>
            </a:extLst>
          </p:cNvPr>
          <p:cNvCxnSpPr>
            <a:cxnSpLocks/>
          </p:cNvCxnSpPr>
          <p:nvPr/>
        </p:nvCxnSpPr>
        <p:spPr>
          <a:xfrm>
            <a:off x="12623644" y="-664842"/>
            <a:ext cx="0" cy="21373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7915E2F2-21C3-40D8-89E0-9A5FF0FCE35F}"/>
              </a:ext>
            </a:extLst>
          </p:cNvPr>
          <p:cNvSpPr/>
          <p:nvPr/>
        </p:nvSpPr>
        <p:spPr>
          <a:xfrm>
            <a:off x="3851283" y="3239806"/>
            <a:ext cx="1384987" cy="1063051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Wendy Castro Medina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D54A03E-550F-43EA-A8B7-41F0FB981E55}"/>
              </a:ext>
            </a:extLst>
          </p:cNvPr>
          <p:cNvSpPr/>
          <p:nvPr/>
        </p:nvSpPr>
        <p:spPr>
          <a:xfrm>
            <a:off x="176068" y="4876505"/>
            <a:ext cx="1331323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Rosa María Castillo Banda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28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4960562" y="1392625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OFICILÍA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0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5163769" y="4876505"/>
            <a:ext cx="1215600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Daniel Cabrera Aguilar </a:t>
            </a: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7279538" y="4514170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7792875" y="4522844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7176570" y="4901937"/>
            <a:ext cx="111035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Blanca 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Estela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Pérez 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Silva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7283988" y="2861025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8147799" y="288502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ángulo: esquinas redondeadas 4">
            <a:extLst>
              <a:ext uri="{FF2B5EF4-FFF2-40B4-BE49-F238E27FC236}">
                <a16:creationId xmlns:a16="http://schemas.microsoft.com/office/drawing/2014/main" id="{43654A76-B3C2-44BB-AB28-9127D37A8118}"/>
              </a:ext>
            </a:extLst>
          </p:cNvPr>
          <p:cNvSpPr/>
          <p:nvPr/>
        </p:nvSpPr>
        <p:spPr>
          <a:xfrm>
            <a:off x="7433824" y="3092497"/>
            <a:ext cx="1475873" cy="121036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it-IT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 Guadalupe Alejandrina Mora Lopez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5429942" y="2875786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3F91DD63-1BD8-440D-953D-D5F0435F2EA8}"/>
              </a:ext>
            </a:extLst>
          </p:cNvPr>
          <p:cNvCxnSpPr>
            <a:cxnSpLocks/>
          </p:cNvCxnSpPr>
          <p:nvPr/>
        </p:nvCxnSpPr>
        <p:spPr>
          <a:xfrm flipH="1">
            <a:off x="10625991" y="2860605"/>
            <a:ext cx="2" cy="23955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10007908" y="4747361"/>
            <a:ext cx="1149324" cy="114205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Gisel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Adelaida Hernández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2C633141-E213-4A91-B0E3-0202F2E17C02}"/>
              </a:ext>
            </a:extLst>
          </p:cNvPr>
          <p:cNvCxnSpPr>
            <a:cxnSpLocks/>
          </p:cNvCxnSpPr>
          <p:nvPr/>
        </p:nvCxnSpPr>
        <p:spPr>
          <a:xfrm>
            <a:off x="3828623" y="2264710"/>
            <a:ext cx="2467886" cy="82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ángulo: esquinas redondeadas 8">
            <a:extLst>
              <a:ext uri="{FF2B5EF4-FFF2-40B4-BE49-F238E27FC236}">
                <a16:creationId xmlns:a16="http://schemas.microsoft.com/office/drawing/2014/main" id="{58C06D70-2F1D-4812-9474-1C5264725B99}"/>
              </a:ext>
            </a:extLst>
          </p:cNvPr>
          <p:cNvSpPr/>
          <p:nvPr/>
        </p:nvSpPr>
        <p:spPr>
          <a:xfrm>
            <a:off x="2110759" y="1671785"/>
            <a:ext cx="1698441" cy="85807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Arturo Zavala Alemán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9" name="Rectángulo: esquinas redondeadas 8">
            <a:extLst>
              <a:ext uri="{FF2B5EF4-FFF2-40B4-BE49-F238E27FC236}">
                <a16:creationId xmlns:a16="http://schemas.microsoft.com/office/drawing/2014/main" id="{58C06D70-2F1D-4812-9474-1C5264725B99}"/>
              </a:ext>
            </a:extLst>
          </p:cNvPr>
          <p:cNvSpPr/>
          <p:nvPr/>
        </p:nvSpPr>
        <p:spPr>
          <a:xfrm>
            <a:off x="9151872" y="3128461"/>
            <a:ext cx="1366789" cy="85807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Luis Fernando Enríquez Flores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11661576" y="287748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Rectángulo: esquinas redondeadas 8">
            <a:extLst>
              <a:ext uri="{FF2B5EF4-FFF2-40B4-BE49-F238E27FC236}">
                <a16:creationId xmlns:a16="http://schemas.microsoft.com/office/drawing/2014/main" id="{58C06D70-2F1D-4812-9474-1C5264725B99}"/>
              </a:ext>
            </a:extLst>
          </p:cNvPr>
          <p:cNvSpPr/>
          <p:nvPr/>
        </p:nvSpPr>
        <p:spPr>
          <a:xfrm>
            <a:off x="10733324" y="3517125"/>
            <a:ext cx="1408140" cy="85807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Tomas Emilio Delgado Saiz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5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698241" y="4228127"/>
            <a:ext cx="14167" cy="170865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4970807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5577553" y="1713492"/>
            <a:ext cx="0" cy="6550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6644235" y="2384016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5542802" y="3718545"/>
            <a:ext cx="3481" cy="168498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076070" y="2807205"/>
            <a:ext cx="0" cy="316517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1955820" y="3125752"/>
            <a:ext cx="17156" cy="281103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68543" y="2648888"/>
            <a:ext cx="0" cy="339707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39A7EEF-BC26-4AD3-A454-0516380AA953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9510721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4076070" y="2365038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6B3F09A7-259D-401B-9923-D6351D6549E0}"/>
              </a:ext>
            </a:extLst>
          </p:cNvPr>
          <p:cNvCxnSpPr>
            <a:cxnSpLocks/>
          </p:cNvCxnSpPr>
          <p:nvPr/>
        </p:nvCxnSpPr>
        <p:spPr>
          <a:xfrm>
            <a:off x="7169765" y="2387463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3052140" y="2387989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E21314EB-C0B2-4F42-A329-8F2C4F68741B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11123123" cy="18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61AE2390-71BF-45FB-89FD-CD42F4825814}"/>
              </a:ext>
            </a:extLst>
          </p:cNvPr>
          <p:cNvCxnSpPr>
            <a:cxnSpLocks/>
          </p:cNvCxnSpPr>
          <p:nvPr/>
        </p:nvCxnSpPr>
        <p:spPr>
          <a:xfrm>
            <a:off x="1955820" y="23594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537609D-55FC-4C0A-9C00-42C7D91ADC58}"/>
              </a:ext>
            </a:extLst>
          </p:cNvPr>
          <p:cNvCxnSpPr>
            <a:cxnSpLocks/>
          </p:cNvCxnSpPr>
          <p:nvPr/>
        </p:nvCxnSpPr>
        <p:spPr>
          <a:xfrm>
            <a:off x="8309901" y="238815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FA954C17-D468-4B2C-B67E-DD475EA5BCC0}"/>
              </a:ext>
            </a:extLst>
          </p:cNvPr>
          <p:cNvCxnSpPr>
            <a:cxnSpLocks/>
          </p:cNvCxnSpPr>
          <p:nvPr/>
        </p:nvCxnSpPr>
        <p:spPr>
          <a:xfrm>
            <a:off x="5996226" y="23911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10328980" y="37556"/>
            <a:ext cx="18124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109D6352-02D7-4DB4-958F-B2184ECE8FFE}"/>
              </a:ext>
            </a:extLst>
          </p:cNvPr>
          <p:cNvSpPr/>
          <p:nvPr/>
        </p:nvSpPr>
        <p:spPr>
          <a:xfrm>
            <a:off x="137552" y="2747370"/>
            <a:ext cx="944328" cy="9246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AFILIACIÓN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Martin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Zacarías Ramírez Ramos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E6B16B0-4BB7-457A-9CD6-F834F63F5C39}"/>
              </a:ext>
            </a:extLst>
          </p:cNvPr>
          <p:cNvSpPr/>
          <p:nvPr/>
        </p:nvSpPr>
        <p:spPr>
          <a:xfrm>
            <a:off x="1639118" y="5301656"/>
            <a:ext cx="146015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Thania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Alejandra Quiroz Delgadillo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229F35E-164F-4F63-9260-3EF6C73F1245}"/>
              </a:ext>
            </a:extLst>
          </p:cNvPr>
          <p:cNvSpPr/>
          <p:nvPr/>
        </p:nvSpPr>
        <p:spPr>
          <a:xfrm>
            <a:off x="192144" y="5301656"/>
            <a:ext cx="13195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 DE AFILIACIÓN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Edgar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Arnulfo Romero Zavala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18D8616-955C-4FBA-9194-3E01F112DC66}"/>
              </a:ext>
            </a:extLst>
          </p:cNvPr>
          <p:cNvSpPr/>
          <p:nvPr/>
        </p:nvSpPr>
        <p:spPr>
          <a:xfrm>
            <a:off x="2522599" y="2762367"/>
            <a:ext cx="1077764" cy="831576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VINCULACIÓN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Rosa María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Viña Nieto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262CDDE-A88A-4673-BDBE-C3ACD75C8E3B}"/>
              </a:ext>
            </a:extLst>
          </p:cNvPr>
          <p:cNvSpPr/>
          <p:nvPr/>
        </p:nvSpPr>
        <p:spPr>
          <a:xfrm>
            <a:off x="3723490" y="2793189"/>
            <a:ext cx="756000" cy="12303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DIGITAL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Pedro Agustín Martínez </a:t>
            </a:r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Martínez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51E6CA1-9181-4AF1-89DC-B23F24AFAE43}"/>
              </a:ext>
            </a:extLst>
          </p:cNvPr>
          <p:cNvSpPr/>
          <p:nvPr/>
        </p:nvSpPr>
        <p:spPr>
          <a:xfrm>
            <a:off x="6300957" y="4068641"/>
            <a:ext cx="1260000" cy="918298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UNIDAD DE TRANSPARENCIA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Agustín Obispo Muñoz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22CD8AD4-F83A-462E-9D9E-961DBBDEE5D8}"/>
              </a:ext>
            </a:extLst>
          </p:cNvPr>
          <p:cNvSpPr/>
          <p:nvPr/>
        </p:nvSpPr>
        <p:spPr>
          <a:xfrm>
            <a:off x="5401455" y="2781263"/>
            <a:ext cx="1181873" cy="966839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COMUNICACIÓN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Víctor Manuel Rivera Ramírez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134024D2-E30A-42E0-8984-F6F0C2A05BA0}"/>
              </a:ext>
            </a:extLst>
          </p:cNvPr>
          <p:cNvSpPr/>
          <p:nvPr/>
        </p:nvSpPr>
        <p:spPr>
          <a:xfrm>
            <a:off x="3493325" y="5324133"/>
            <a:ext cx="11450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Víctor Manuel Rivera Ramírez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1D3A4EB-3091-4910-997E-2573D460D272}"/>
              </a:ext>
            </a:extLst>
          </p:cNvPr>
          <p:cNvSpPr/>
          <p:nvPr/>
        </p:nvSpPr>
        <p:spPr>
          <a:xfrm>
            <a:off x="1221317" y="2755686"/>
            <a:ext cx="1154420" cy="84493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FORMACIÓN Y CAPACITACIÓN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Joel Robledo Rodríguez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2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7931508" y="2790292"/>
            <a:ext cx="828000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JURIDICO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3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8965044" y="2784985"/>
            <a:ext cx="1080000" cy="79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ESTRUCTURAS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Carlos Enrique</a:t>
            </a:r>
          </a:p>
          <a:p>
            <a:pPr algn="ctr"/>
            <a:r>
              <a:rPr lang="es-MX" sz="11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Dahud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1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Uresti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4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416896" y="93136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SECRETARIO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3" name="Rectángulo: esquinas redondeadas 23">
            <a:extLst>
              <a:ext uri="{FF2B5EF4-FFF2-40B4-BE49-F238E27FC236}">
                <a16:creationId xmlns:a16="http://schemas.microsoft.com/office/drawing/2014/main" id="{851E6CA1-9181-4AF1-89DC-B23F24AFAE43}"/>
              </a:ext>
            </a:extLst>
          </p:cNvPr>
          <p:cNvSpPr/>
          <p:nvPr/>
        </p:nvSpPr>
        <p:spPr>
          <a:xfrm>
            <a:off x="6276662" y="5333118"/>
            <a:ext cx="1287164" cy="81534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ARCHIVO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Mauricio Obispo Muñoz</a:t>
            </a: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8865901" y="2391171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Rectángulo: esquinas redondeadas 23">
            <a:extLst>
              <a:ext uri="{FF2B5EF4-FFF2-40B4-BE49-F238E27FC236}">
                <a16:creationId xmlns:a16="http://schemas.microsoft.com/office/drawing/2014/main" id="{851E6CA1-9181-4AF1-89DC-B23F24AFAE43}"/>
              </a:ext>
            </a:extLst>
          </p:cNvPr>
          <p:cNvSpPr/>
          <p:nvPr/>
        </p:nvSpPr>
        <p:spPr>
          <a:xfrm>
            <a:off x="8122347" y="4090606"/>
            <a:ext cx="1549294" cy="113361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IGUALDAD Y DESARROLLO HUMANO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Karen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Monsserrath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Hernández Macías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1791666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11172389" y="2726020"/>
            <a:ext cx="915900" cy="137498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ESTUDIOS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Emmanuel Filiberto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García Castañón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4597260" y="2807205"/>
            <a:ext cx="745641" cy="100981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JUVENIL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Edmundo Fuentes Mendoza</a:t>
            </a:r>
          </a:p>
        </p:txBody>
      </p:sp>
      <p:sp>
        <p:nvSpPr>
          <p:cNvPr id="60" name="Rectángulo: esquinas redondeadas 24">
            <a:extLst>
              <a:ext uri="{FF2B5EF4-FFF2-40B4-BE49-F238E27FC236}">
                <a16:creationId xmlns:a16="http://schemas.microsoft.com/office/drawing/2014/main" id="{22CD8AD4-F83A-462E-9D9E-961DBBDEE5D8}"/>
              </a:ext>
            </a:extLst>
          </p:cNvPr>
          <p:cNvSpPr/>
          <p:nvPr/>
        </p:nvSpPr>
        <p:spPr>
          <a:xfrm>
            <a:off x="4867244" y="4636480"/>
            <a:ext cx="1116000" cy="936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COMUNICACIÓN</a:t>
            </a:r>
          </a:p>
          <a:p>
            <a:pPr algn="ctr"/>
            <a:r>
              <a:rPr lang="es-MX" sz="11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Dante Alan </a:t>
            </a:r>
            <a:r>
              <a:rPr lang="es-MX" sz="11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Carreón </a:t>
            </a:r>
            <a:r>
              <a:rPr lang="es-MX" sz="11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Sandoval</a:t>
            </a: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0577610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6728006" y="2868580"/>
            <a:ext cx="1101106" cy="887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ASUNTOS COMUNITARIOS 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Marisol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Zúñiga 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Vidales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F0A477B6-3E15-429B-8FAA-4CFEC045FBC5}"/>
              </a:ext>
            </a:extLst>
          </p:cNvPr>
          <p:cNvSpPr/>
          <p:nvPr/>
        </p:nvSpPr>
        <p:spPr>
          <a:xfrm>
            <a:off x="10139067" y="2747370"/>
            <a:ext cx="792000" cy="10662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PPM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Brissa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Margarita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Flores Vázquez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577553" y="1957900"/>
            <a:ext cx="212981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ángulo: esquinas redondeadas 5">
            <a:extLst>
              <a:ext uri="{FF2B5EF4-FFF2-40B4-BE49-F238E27FC236}">
                <a16:creationId xmlns:a16="http://schemas.microsoft.com/office/drawing/2014/main" id="{109D6352-02D7-4DB4-958F-B2184ECE8FFE}"/>
              </a:ext>
            </a:extLst>
          </p:cNvPr>
          <p:cNvSpPr/>
          <p:nvPr/>
        </p:nvSpPr>
        <p:spPr>
          <a:xfrm>
            <a:off x="7289238" y="1466157"/>
            <a:ext cx="1487361" cy="7738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 B</a:t>
            </a:r>
            <a:endParaRPr lang="es-MX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Manuel Alejandro Velázquez Rodríguez</a:t>
            </a:r>
            <a:endParaRPr lang="es-MX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94" name="Conector recto 93">
            <a:extLst>
              <a:ext uri="{FF2B5EF4-FFF2-40B4-BE49-F238E27FC236}">
                <a16:creationId xmlns:a16="http://schemas.microsoft.com/office/drawing/2014/main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11027183" y="2366161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Rectángulo: esquinas redondeadas 5">
            <a:extLst>
              <a:ext uri="{FF2B5EF4-FFF2-40B4-BE49-F238E27FC236}">
                <a16:creationId xmlns:a16="http://schemas.microsoft.com/office/drawing/2014/main" id="{109D6352-02D7-4DB4-958F-B2184ECE8FFE}"/>
              </a:ext>
            </a:extLst>
          </p:cNvPr>
          <p:cNvSpPr/>
          <p:nvPr/>
        </p:nvSpPr>
        <p:spPr>
          <a:xfrm>
            <a:off x="10495513" y="4425873"/>
            <a:ext cx="1105964" cy="9246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ELECCIONES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Roxana Natalie Robles Aradillas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442346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457533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19361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284555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9003297" y="37556"/>
            <a:ext cx="313816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- JURIDICO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4981434" y="1539572"/>
            <a:ext cx="2253352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JURIDICO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48">
            <a:extLst>
              <a:ext uri="{FF2B5EF4-FFF2-40B4-BE49-F238E27FC236}">
                <a16:creationId xmlns:a16="http://schemas.microsoft.com/office/drawing/2014/main" id="{F2CC7F81-9963-4624-A90F-17F5A6A9A507}"/>
              </a:ext>
            </a:extLst>
          </p:cNvPr>
          <p:cNvSpPr/>
          <p:nvPr/>
        </p:nvSpPr>
        <p:spPr>
          <a:xfrm>
            <a:off x="2975804" y="3274228"/>
            <a:ext cx="1999072" cy="72102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Salvador Mendoza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48">
            <a:extLst>
              <a:ext uri="{FF2B5EF4-FFF2-40B4-BE49-F238E27FC236}">
                <a16:creationId xmlns:a16="http://schemas.microsoft.com/office/drawing/2014/main" id="{F2CC7F81-9963-4624-A90F-17F5A6A9A507}"/>
              </a:ext>
            </a:extLst>
          </p:cNvPr>
          <p:cNvSpPr/>
          <p:nvPr/>
        </p:nvSpPr>
        <p:spPr>
          <a:xfrm>
            <a:off x="4053003" y="4899546"/>
            <a:ext cx="1999072" cy="7210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Lourdes Treviño Contreras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48">
            <a:extLst>
              <a:ext uri="{FF2B5EF4-FFF2-40B4-BE49-F238E27FC236}">
                <a16:creationId xmlns:a16="http://schemas.microsoft.com/office/drawing/2014/main" id="{F2CC7F81-9963-4624-A90F-17F5A6A9A507}"/>
              </a:ext>
            </a:extLst>
          </p:cNvPr>
          <p:cNvSpPr/>
          <p:nvPr/>
        </p:nvSpPr>
        <p:spPr>
          <a:xfrm>
            <a:off x="6482304" y="4899546"/>
            <a:ext cx="1999072" cy="721020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Kenia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Berenice López Medrano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2845558"/>
            <a:ext cx="23994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837301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442346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79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311721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32690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706676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311721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243332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697407" y="333447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334273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3342732"/>
            <a:ext cx="4903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8294641" y="37556"/>
            <a:ext cx="384682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ESTRUCTURAS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4691843" y="1824728"/>
            <a:ext cx="3014849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ESTRUCTURAS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Carlos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Enrique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Dahud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Uresti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282476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Aguilar Díaz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803853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Margarita Lourdes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3980167" y="4915873"/>
            <a:ext cx="1730133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Alejandro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Juárez Ordoñez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6488451" y="4915873"/>
            <a:ext cx="1974647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Herrera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2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421195" y="140641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5924201" y="2761092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7254506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5064678" y="506711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7713669" y="231260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923708" y="231260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5155079" y="2575121"/>
            <a:ext cx="1585781" cy="84187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S. ACCIÓN GUBERNAMENTAL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Jaime Uriel Waldo Luna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1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6920779" y="2575120"/>
            <a:ext cx="1585781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ACCIÓN GUBERNAMENTAL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Uriel Waldo Luna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4300406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4F6B55EE-F84C-40B1-B2C0-B54FE1B09628}"/>
              </a:ext>
            </a:extLst>
          </p:cNvPr>
          <p:cNvCxnSpPr>
            <a:cxnSpLocks/>
          </p:cNvCxnSpPr>
          <p:nvPr/>
        </p:nvCxnSpPr>
        <p:spPr>
          <a:xfrm>
            <a:off x="10379448" y="4471908"/>
            <a:ext cx="16305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297297" y="231260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3648300" y="2579038"/>
            <a:ext cx="1336080" cy="811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PROTOCOLO Y AYUDANTÍA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Ardían Sánchez Ramiro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2816040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9304806" y="231617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0933976" y="231260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2946947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F6B55EE-F84C-40B1-B2C0-B54FE1B09628}"/>
              </a:ext>
            </a:extLst>
          </p:cNvPr>
          <p:cNvCxnSpPr>
            <a:cxnSpLocks/>
          </p:cNvCxnSpPr>
          <p:nvPr/>
        </p:nvCxnSpPr>
        <p:spPr>
          <a:xfrm>
            <a:off x="239161" y="4451437"/>
            <a:ext cx="16305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239160" y="2312606"/>
            <a:ext cx="1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1" y="2312606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9640616B-6745-4DC8-BF6C-9D488930DD3F}"/>
              </a:ext>
            </a:extLst>
          </p:cNvPr>
          <p:cNvCxnSpPr>
            <a:cxnSpLocks/>
          </p:cNvCxnSpPr>
          <p:nvPr/>
        </p:nvCxnSpPr>
        <p:spPr>
          <a:xfrm>
            <a:off x="9154993" y="5084454"/>
            <a:ext cx="0" cy="9597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5020989" y="37556"/>
            <a:ext cx="71204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SECRETARÍAS, DIRECCIÓN Y COORDINACIÓN HONORIFICAS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316955" y="121464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SECRETARIO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3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629752" y="2579040"/>
            <a:ext cx="1383997" cy="926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PROMOCIÓN DEL DEPORTE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Eugenia Castro Anguiano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2199510" y="2579040"/>
            <a:ext cx="1263029" cy="106878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DESARROLLO SUSTENTABLE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Mendieta Rivera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6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2222552" y="5397039"/>
            <a:ext cx="1448790" cy="129441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ALCALDES, SINDICOS Y REGIDORES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Mireya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Vancini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Villanueva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7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8419871" y="5396222"/>
            <a:ext cx="1470245" cy="106878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DIPUTADOS LOCALES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Guajardo Barrera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8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6512830" y="5397039"/>
            <a:ext cx="1448790" cy="1164818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ATENCIÓN AL MIGRANTE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Alejandro Castillo Ramírez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9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311019" y="5397042"/>
            <a:ext cx="1477413" cy="1146311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MILITANCIA Y VOLUNTARIADO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Alma Elena Aguilar Vizcaya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2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10116701" y="2540851"/>
            <a:ext cx="1634550" cy="1106969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FORTALECIMIENTO INTERNO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Aránzazu Puente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Bustindui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3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1130750" y="4050971"/>
            <a:ext cx="1765998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ASUNTOS COMUNITARIOS Y PUEBLOS INDIGENAS 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Marisol Zúñiga Vidales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4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9136092" y="4050971"/>
            <a:ext cx="1275334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V. SECTOR EMPRESARIAL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González Hernández 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5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8667139" y="2572604"/>
            <a:ext cx="1275334" cy="112723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RELACIONES PUBLICAS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Mérida Trejo Ocaña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11992113" y="2312606"/>
            <a:ext cx="17918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0" y="5084454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5251421" y="3859234"/>
            <a:ext cx="1344574" cy="6928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Nubia Iris Castillo Medina</a:t>
            </a:r>
          </a:p>
        </p:txBody>
      </p:sp>
    </p:spTree>
    <p:extLst>
      <p:ext uri="{BB962C8B-B14F-4D97-AF65-F5344CB8AC3E}">
        <p14:creationId xmlns:p14="http://schemas.microsoft.com/office/powerpoint/2010/main" val="27334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6115696" y="219315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2056600" y="518003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V="1">
            <a:off x="465997" y="3608453"/>
            <a:ext cx="974548" cy="401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8738225" y="5176751"/>
            <a:ext cx="15184" cy="97654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7337054" y="3092392"/>
            <a:ext cx="3877" cy="608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251867" y="5191694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805419" y="516752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576235" y="518166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11317185" y="3099460"/>
            <a:ext cx="0" cy="27336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3340203" y="5163092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65997" y="3099460"/>
            <a:ext cx="22657" cy="209223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 flipV="1">
            <a:off x="465997" y="5155934"/>
            <a:ext cx="10851188" cy="12912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4161779" y="3099460"/>
            <a:ext cx="0" cy="680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15696" y="1138418"/>
            <a:ext cx="1" cy="1224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E3526B60-DB4C-49FD-A997-6DFF8F466B1D}"/>
              </a:ext>
            </a:extLst>
          </p:cNvPr>
          <p:cNvCxnSpPr>
            <a:cxnSpLocks/>
          </p:cNvCxnSpPr>
          <p:nvPr/>
        </p:nvCxnSpPr>
        <p:spPr>
          <a:xfrm flipV="1">
            <a:off x="488654" y="3105901"/>
            <a:ext cx="10851188" cy="16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5156474" y="37556"/>
            <a:ext cx="69849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</a:t>
            </a:r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FORTALECIMIENTO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INTERNO E IDENTIDAD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4179081" y="2057892"/>
            <a:ext cx="3979488" cy="88068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/>
            </a:r>
            <a:b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SECRETARIO </a:t>
            </a:r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FORTALECIMIENTO INTERNO E IDENTIDAD</a:t>
            </a:r>
            <a:b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es-MX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Elonayt</a:t>
            </a:r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Marín Pedraza</a:t>
            </a:r>
          </a:p>
          <a:p>
            <a:pPr algn="ctr"/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4033807" y="5413413"/>
            <a:ext cx="1033031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Armijo Gallegos</a:t>
            </a: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845233" y="1070879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SECRETARIO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0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8147133" y="5423948"/>
            <a:ext cx="12119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Matilde Tovar Lucio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1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6593927" y="5399335"/>
            <a:ext cx="1356919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Yadira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Areli Espinosa Cruz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3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3448242" y="3287933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Jorge Rivera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1412995" y="5387679"/>
            <a:ext cx="1136178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Raúl Jaime Neri Saldaña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5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2785014" y="5387679"/>
            <a:ext cx="1110378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Doñez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Aldape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2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5189897" y="5399274"/>
            <a:ext cx="12310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Alberto</a:t>
            </a: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Zapien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Martínez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7" name="Rectángulo: esquinas redondeadas 12">
            <a:extLst>
              <a:ext uri="{FF2B5EF4-FFF2-40B4-BE49-F238E27FC236}">
                <a16:creationId xmlns:a16="http://schemas.microsoft.com/office/drawing/2014/main" id="{134024D2-E30A-42E0-8984-F6F0C2A05BA0}"/>
              </a:ext>
            </a:extLst>
          </p:cNvPr>
          <p:cNvSpPr/>
          <p:nvPr/>
        </p:nvSpPr>
        <p:spPr>
          <a:xfrm>
            <a:off x="10767309" y="5376235"/>
            <a:ext cx="11450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Cynthia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Nallely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 Núñez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2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1135263" y="3282923"/>
            <a:ext cx="1497622" cy="6489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Ruben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Armijo Gallegos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V="1">
            <a:off x="10483677" y="3465585"/>
            <a:ext cx="833508" cy="257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9262172" y="3255619"/>
            <a:ext cx="1702751" cy="65774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Matilde Tovar Lucio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10098364" y="5161988"/>
            <a:ext cx="15184" cy="97654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9507272" y="5409185"/>
            <a:ext cx="1106956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Yadira Areli Espinosa Cruz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V="1">
            <a:off x="477289" y="4544904"/>
            <a:ext cx="974548" cy="401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1146555" y="4219374"/>
            <a:ext cx="1497622" cy="6489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Doñez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Aldape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6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6485678" y="3274906"/>
            <a:ext cx="1702751" cy="657747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Juan Carlos González Gómez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6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2463</TotalTime>
  <Words>616</Words>
  <Application>Microsoft Office PowerPoint</Application>
  <PresentationFormat>Panorámica</PresentationFormat>
  <Paragraphs>211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Franklin Gothic Demi Cond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LILIAM</dc:creator>
  <cp:lastModifiedBy>PAN</cp:lastModifiedBy>
  <cp:revision>99</cp:revision>
  <cp:lastPrinted>2022-03-09T19:01:07Z</cp:lastPrinted>
  <dcterms:created xsi:type="dcterms:W3CDTF">2021-03-27T04:46:29Z</dcterms:created>
  <dcterms:modified xsi:type="dcterms:W3CDTF">2023-02-02T17:38:00Z</dcterms:modified>
</cp:coreProperties>
</file>