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>
        <p:scale>
          <a:sx n="100" d="100"/>
          <a:sy n="100" d="100"/>
        </p:scale>
        <p:origin x="1134" y="-6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ia de los Angeles Flores Salazar" userId="5f47021997d64e91" providerId="LiveId" clId="{7C2B59B8-42E9-4A52-8672-F7083E64CF7A}"/>
    <pc:docChg chg="custSel modSld">
      <pc:chgData name="Kenia de los Angeles Flores Salazar" userId="5f47021997d64e91" providerId="LiveId" clId="{7C2B59B8-42E9-4A52-8672-F7083E64CF7A}" dt="2024-06-08T16:08:58.607" v="24" actId="20577"/>
      <pc:docMkLst>
        <pc:docMk/>
      </pc:docMkLst>
      <pc:sldChg chg="delSp modSp mod">
        <pc:chgData name="Kenia de los Angeles Flores Salazar" userId="5f47021997d64e91" providerId="LiveId" clId="{7C2B59B8-42E9-4A52-8672-F7083E64CF7A}" dt="2024-06-08T16:08:58.607" v="24" actId="20577"/>
        <pc:sldMkLst>
          <pc:docMk/>
          <pc:sldMk cId="867907021" sldId="256"/>
        </pc:sldMkLst>
        <pc:spChg chg="mod">
          <ac:chgData name="Kenia de los Angeles Flores Salazar" userId="5f47021997d64e91" providerId="LiveId" clId="{7C2B59B8-42E9-4A52-8672-F7083E64CF7A}" dt="2024-06-08T16:07:45.623" v="17" actId="1076"/>
          <ac:spMkLst>
            <pc:docMk/>
            <pc:sldMk cId="867907021" sldId="256"/>
            <ac:spMk id="5" creationId="{00000000-0000-0000-0000-000000000000}"/>
          </ac:spMkLst>
        </pc:spChg>
        <pc:graphicFrameChg chg="del">
          <ac:chgData name="Kenia de los Angeles Flores Salazar" userId="5f47021997d64e91" providerId="LiveId" clId="{7C2B59B8-42E9-4A52-8672-F7083E64CF7A}" dt="2024-06-08T16:06:23.037" v="0" actId="478"/>
          <ac:graphicFrameMkLst>
            <pc:docMk/>
            <pc:sldMk cId="867907021" sldId="256"/>
            <ac:graphicFrameMk id="3" creationId="{62292B44-F3FC-466A-85D8-44722EB9A8FF}"/>
          </ac:graphicFrameMkLst>
        </pc:graphicFrameChg>
        <pc:graphicFrameChg chg="modGraphic">
          <ac:chgData name="Kenia de los Angeles Flores Salazar" userId="5f47021997d64e91" providerId="LiveId" clId="{7C2B59B8-42E9-4A52-8672-F7083E64CF7A}" dt="2024-06-08T16:08:58.607" v="24" actId="20577"/>
          <ac:graphicFrameMkLst>
            <pc:docMk/>
            <pc:sldMk cId="867907021" sldId="256"/>
            <ac:graphicFrameMk id="6" creationId="{00000000-0000-0000-0000-000000000000}"/>
          </ac:graphicFrameMkLst>
        </pc:graphicFrameChg>
        <pc:picChg chg="mod">
          <ac:chgData name="Kenia de los Angeles Flores Salazar" userId="5f47021997d64e91" providerId="LiveId" clId="{7C2B59B8-42E9-4A52-8672-F7083E64CF7A}" dt="2024-06-08T16:07:40.744" v="16" actId="14100"/>
          <ac:picMkLst>
            <pc:docMk/>
            <pc:sldMk cId="867907021" sldId="256"/>
            <ac:picMk id="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242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004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756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88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866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513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623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492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486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796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97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50CDA-AD4B-4C3A-A0DB-E2DA48C05939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D5AAA-D4D2-4A14-957D-5E82313AE6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495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 descr="https://attachment.outlook.live.net/owa/adal_mtz@hotmail.com/service.svc/s/GetAttachmentThumbnail?id=AQMkADAwATE2MjgxLTg2YTItMDZkNS0wMAItMDAKAEYAAANJQigFCgnyR7LHB2kiEyTtBwCXllTyA82aRICbq3hyUf7uAAACAQkAAADaycKwgfX3SrVPKvYc5f1LAAFx3nyoAAAAARIAEAAsBckmJV%2FuS56%2F%2Fp0cIK3f&amp;thumbnailType=2&amp;owa=outlook.live.com&amp;scriptVer=2018112401.04&amp;isc=1&amp;X-OWA-CANARY=atUsV58xXUK0VNQi7azov3D7yN0rV9YYngAR0qi37ek8hT7GVCaZ-472LMTPmDN9-vQlbhIfJqc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OTA3NTMtMjI1ODc2NTUyNVwiLFwicHVpZFwiOlwiMzg5NzgzNDI1Nzc5NDEzXCIsXCJvaWRcIjpcIjAwMDE2MjgxLTg2YTItMDZkNS0wMDAwLTAwMDAwMDAwMDAwMFwiLFwic2NvcGVcIjpcIk93YURvd25sb2FkXCJ9IiwibmJmIjoxNTQzNjI3NDE2LCJleHAiOjE1NDM2MjgwMTYsImlzcyI6IjAwMDAwMDAyLTAwMDAtMGZmMS1jZTAwLTAwMDAwMDAwMDAwMEA4NGRmOWU3Zi1lOWY2LTQwYWYtYjQzNS1hYWFhYWFhYWFhYWEiLCJhdWQiOiIwMDAwMDAwMi0wMDAwLTBmZjEtY2UwMC0wMDAwMDAwMDAwMDAvYXR0YWNobWVudC5vdXRsb29rLmxpdmUubmV0QDg0ZGY5ZTdmLWU5ZjYtNDBhZi1iNDM1LWFhYWFhYWFhYWFhYSJ9.F0EMUXx7497Gkaui11iMq0ufsgOx-K3cYS3RpRONwqdKEwdB3CXBDRgyExCV1yJA3ZUHiiKn303OA6tfVO37PO_fx8ysZ054Uvt1hMCsC39-Y9gnVzZAtDpPF7SN3OQg1p3CQvR9DpoYMxD0byHvdwXmfyP9v3JCAniy71S02vt9Cv_--bkwY4Y4D0pFljcAU23eaguQyQZUhTQSmMSRQmkzTWON1YZKmNgT3YQPze1i1RC3YIv63nDKzqkVrQpQoaJGpyyVZXj5i-21XJH6pVjueOnDs3lQ4hhkomzWD06wSyF56v-iqxYRNYo9ryaNGQGVAz0At1rFrY8iG7kPdw&amp;animation=tru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849636" y="1979712"/>
            <a:ext cx="5322549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400" b="1" dirty="0">
                <a:cs typeface="Arial" panose="020B0604020202020204" pitchFamily="34" charset="0"/>
              </a:rPr>
              <a:t>Ciudad de Venado, San Luis Potosí.</a:t>
            </a:r>
            <a:endParaRPr lang="es-419" sz="1400" b="1" dirty="0">
              <a:cs typeface="Arial" panose="020B0604020202020204" pitchFamily="34" charset="0"/>
            </a:endParaRPr>
          </a:p>
          <a:p>
            <a:endParaRPr lang="es-MX" sz="1400" dirty="0">
              <a:cs typeface="Arial" panose="020B0604020202020204" pitchFamily="34" charset="0"/>
            </a:endParaRPr>
          </a:p>
          <a:p>
            <a:r>
              <a:rPr lang="es-MX" sz="1400" b="1" dirty="0">
                <a:cs typeface="Arial" panose="020B0604020202020204" pitchFamily="34" charset="0"/>
              </a:rPr>
              <a:t>A QUIEN CORRESPONDA</a:t>
            </a:r>
          </a:p>
          <a:p>
            <a:r>
              <a:rPr lang="es-MX" sz="1400" b="1" dirty="0">
                <a:cs typeface="Arial" panose="020B0604020202020204" pitchFamily="34" charset="0"/>
              </a:rPr>
              <a:t>P R E S E N T E.-</a:t>
            </a:r>
            <a:endParaRPr lang="es-419" sz="1400" b="1" dirty="0">
              <a:cs typeface="Arial" panose="020B0604020202020204" pitchFamily="34" charset="0"/>
            </a:endParaRPr>
          </a:p>
          <a:p>
            <a:endParaRPr lang="es-419" sz="1400" dirty="0">
              <a:cs typeface="Arial" panose="020B0604020202020204" pitchFamily="34" charset="0"/>
            </a:endParaRPr>
          </a:p>
          <a:p>
            <a:endParaRPr lang="es-MX" sz="1400" dirty="0">
              <a:cs typeface="Arial" panose="020B0604020202020204" pitchFamily="34" charset="0"/>
            </a:endParaRPr>
          </a:p>
          <a:p>
            <a:pPr algn="just"/>
            <a:r>
              <a:rPr lang="es-MX" sz="1400" dirty="0">
                <a:cs typeface="Arial" panose="020B0604020202020204" pitchFamily="34" charset="0"/>
              </a:rPr>
              <a:t>	 </a:t>
            </a:r>
            <a:r>
              <a:rPr lang="es-MX" sz="1400" dirty="0"/>
              <a:t>Este sujeto obligado si está facultado para generar la información requerida, de acuerdo a la Ley Orgánica del Municipio Libre del Estado de San Luis Potosí en su artículo 31 “son facultades y obligaciones de los ayuntamientos”, c) en materia operativa, fracción XX el cual nos dice “atender conforme a lo dispuesto por la ley, las recomendaciones y recursos que sobre la protección y respeto de los derechos humanos emitan las comisiones Estatal y Nacional”, sin embargo en este mes no se cuenta con la información solicitada debido a que no existieron recomendaciones emitidas por la Comisión Nacional de Derechos Humanos</a:t>
            </a:r>
            <a:r>
              <a:rPr lang="es-419" sz="1400" dirty="0">
                <a:cs typeface="Arial" panose="020B0604020202020204" pitchFamily="34" charset="0"/>
              </a:rPr>
              <a:t>.</a:t>
            </a:r>
          </a:p>
          <a:p>
            <a:pPr algn="just"/>
            <a:endParaRPr lang="es-419" sz="1400" dirty="0">
              <a:cs typeface="Arial" panose="020B0604020202020204" pitchFamily="34" charset="0"/>
            </a:endParaRPr>
          </a:p>
          <a:p>
            <a:pPr algn="just"/>
            <a:endParaRPr lang="es-419" sz="1400" dirty="0">
              <a:cs typeface="Arial" panose="020B0604020202020204" pitchFamily="34" charset="0"/>
            </a:endParaRPr>
          </a:p>
          <a:p>
            <a:r>
              <a:rPr lang="es-419" sz="1400" dirty="0">
                <a:cs typeface="Arial" panose="020B0604020202020204" pitchFamily="34" charset="0"/>
              </a:rPr>
              <a:t>Sin otro particular por el momento, me despido de usted enviándole un cordial saludo.</a:t>
            </a:r>
          </a:p>
          <a:p>
            <a:endParaRPr lang="es-419" sz="1400" dirty="0">
              <a:cs typeface="Arial" panose="020B0604020202020204" pitchFamily="34" charset="0"/>
            </a:endParaRPr>
          </a:p>
          <a:p>
            <a:pPr algn="ctr"/>
            <a:endParaRPr lang="es-419" sz="1400" b="1" dirty="0">
              <a:cs typeface="Arial" panose="020B0604020202020204" pitchFamily="34" charset="0"/>
            </a:endParaRPr>
          </a:p>
          <a:p>
            <a:pPr algn="ctr"/>
            <a:r>
              <a:rPr lang="es-419" sz="1400" b="1" dirty="0">
                <a:cs typeface="Arial" panose="020B0604020202020204" pitchFamily="34" charset="0"/>
              </a:rPr>
              <a:t>ATENTAMENTE:</a:t>
            </a:r>
          </a:p>
          <a:p>
            <a:pPr algn="ctr"/>
            <a:endParaRPr lang="es-419" sz="1400" b="1" dirty="0">
              <a:cs typeface="Arial" panose="020B0604020202020204" pitchFamily="34" charset="0"/>
            </a:endParaRPr>
          </a:p>
          <a:p>
            <a:pPr algn="ctr"/>
            <a:endParaRPr lang="es-419" sz="1400" b="1" dirty="0">
              <a:cs typeface="Arial" panose="020B0604020202020204" pitchFamily="34" charset="0"/>
            </a:endParaRPr>
          </a:p>
          <a:p>
            <a:pPr algn="ctr"/>
            <a:endParaRPr lang="es-419" sz="1400" b="1" dirty="0"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cs typeface="Arial" panose="020B0604020202020204" pitchFamily="34" charset="0"/>
              </a:rPr>
              <a:t>LIC. MARISSOL DELGADO JIMENEZ</a:t>
            </a:r>
            <a:endParaRPr lang="es-419" sz="1400" b="1" dirty="0">
              <a:cs typeface="Arial" panose="020B0604020202020204" pitchFamily="34" charset="0"/>
            </a:endParaRPr>
          </a:p>
          <a:p>
            <a:pPr algn="ctr"/>
            <a:r>
              <a:rPr lang="es-419" sz="1400" b="1" dirty="0">
                <a:cs typeface="Arial" panose="020B0604020202020204" pitchFamily="34" charset="0"/>
              </a:rPr>
              <a:t>SECRETARIA GENERAL DEL</a:t>
            </a:r>
            <a:endParaRPr lang="es-MX" sz="1400" dirty="0"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cs typeface="Arial" panose="020B0604020202020204" pitchFamily="34" charset="0"/>
              </a:rPr>
              <a:t>H. AYUNTAMIENTO DE VENADO S.L.P.</a:t>
            </a:r>
            <a:endParaRPr lang="es-419" sz="1400" b="1" dirty="0">
              <a:cs typeface="Arial" panose="020B0604020202020204" pitchFamily="34" charset="0"/>
            </a:endParaRPr>
          </a:p>
          <a:p>
            <a:r>
              <a:rPr lang="es-MX" sz="1400" dirty="0"/>
              <a:t> 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004859"/>
              </p:ext>
            </p:extLst>
          </p:nvPr>
        </p:nvGraphicFramePr>
        <p:xfrm>
          <a:off x="3356992" y="859299"/>
          <a:ext cx="2674199" cy="964499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162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Dependencia: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Presidencia Municipal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Departamento: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100" dirty="0">
                          <a:effectLst/>
                        </a:rPr>
                        <a:t>Secretaria General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No. De Oficio: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effectLst/>
                        </a:rPr>
                        <a:t>PMV912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Asunto: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100" dirty="0">
                          <a:effectLst/>
                        </a:rPr>
                        <a:t>El</a:t>
                      </a:r>
                      <a:r>
                        <a:rPr lang="es-419" sz="1100" baseline="0" dirty="0">
                          <a:effectLst/>
                        </a:rPr>
                        <a:t> que se indica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155575" y="866333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/>
              <a:t>C.P.P  </a:t>
            </a:r>
          </a:p>
          <a:p>
            <a:r>
              <a:rPr lang="es-MX" sz="800" b="1" dirty="0"/>
              <a:t>ARCHIVO</a:t>
            </a:r>
          </a:p>
        </p:txBody>
      </p:sp>
      <p:pic>
        <p:nvPicPr>
          <p:cNvPr id="8" name="Imagen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76" y="781108"/>
            <a:ext cx="1575703" cy="1340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9070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196</Words>
  <Application>Microsoft Office PowerPoint</Application>
  <PresentationFormat>Presentación en pantalla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Numeralia SLP</dc:creator>
  <cp:lastModifiedBy>Kenia de los Angeles Flores Salazar</cp:lastModifiedBy>
  <cp:revision>115</cp:revision>
  <cp:lastPrinted>2024-06-08T16:12:07Z</cp:lastPrinted>
  <dcterms:created xsi:type="dcterms:W3CDTF">2018-12-01T01:20:41Z</dcterms:created>
  <dcterms:modified xsi:type="dcterms:W3CDTF">2024-06-08T16:12:41Z</dcterms:modified>
</cp:coreProperties>
</file>