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916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80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20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313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724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010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418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578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174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497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380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8C390-09F1-4130-8CA8-FB1FAB78E280}" type="datetimeFigureOut">
              <a:rPr lang="es-MX" smtClean="0"/>
              <a:t>02/06/2023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AE2DC-2B49-4414-8251-6548AE4F71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610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5016" t="20550" r="19498" b="10237"/>
          <a:stretch/>
        </p:blipFill>
        <p:spPr>
          <a:xfrm>
            <a:off x="3355760" y="107086"/>
            <a:ext cx="6055659" cy="664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523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3</cp:revision>
  <dcterms:created xsi:type="dcterms:W3CDTF">2023-03-29T20:23:10Z</dcterms:created>
  <dcterms:modified xsi:type="dcterms:W3CDTF">2023-06-02T16:44:38Z</dcterms:modified>
</cp:coreProperties>
</file>