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123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202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3764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2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572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3792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3306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8820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6122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985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3122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E5D04-CFDF-41AD-BD4A-0819BDE4D4B4}" type="datetimeFigureOut">
              <a:rPr lang="es-MX" smtClean="0"/>
              <a:t>08/12/2022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056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7055" t="20205" r="18770" b="12222"/>
          <a:stretch/>
        </p:blipFill>
        <p:spPr>
          <a:xfrm>
            <a:off x="3832137" y="100003"/>
            <a:ext cx="6027855" cy="670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797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6</cp:revision>
  <dcterms:created xsi:type="dcterms:W3CDTF">2022-09-28T18:08:37Z</dcterms:created>
  <dcterms:modified xsi:type="dcterms:W3CDTF">2022-12-08T20:54:34Z</dcterms:modified>
</cp:coreProperties>
</file>