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0" r:id="rId4"/>
    <p:sldId id="262" r:id="rId5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6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32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96195-8B65-4A7A-BE6A-32C0A840F688}" type="datetimeFigureOut">
              <a:rPr lang="es-MX" smtClean="0"/>
              <a:t>05/05/2023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23D67-9CDA-47D3-BEF6-D77CC689120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75896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96195-8B65-4A7A-BE6A-32C0A840F688}" type="datetimeFigureOut">
              <a:rPr lang="es-MX" smtClean="0"/>
              <a:t>05/05/2023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23D67-9CDA-47D3-BEF6-D77CC689120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462979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96195-8B65-4A7A-BE6A-32C0A840F688}" type="datetimeFigureOut">
              <a:rPr lang="es-MX" smtClean="0"/>
              <a:t>05/05/2023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23D67-9CDA-47D3-BEF6-D77CC689120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77633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96195-8B65-4A7A-BE6A-32C0A840F688}" type="datetimeFigureOut">
              <a:rPr lang="es-MX" smtClean="0"/>
              <a:t>05/05/2023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23D67-9CDA-47D3-BEF6-D77CC689120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58749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96195-8B65-4A7A-BE6A-32C0A840F688}" type="datetimeFigureOut">
              <a:rPr lang="es-MX" smtClean="0"/>
              <a:t>05/05/2023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23D67-9CDA-47D3-BEF6-D77CC689120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89717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96195-8B65-4A7A-BE6A-32C0A840F688}" type="datetimeFigureOut">
              <a:rPr lang="es-MX" smtClean="0"/>
              <a:t>05/05/2023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23D67-9CDA-47D3-BEF6-D77CC689120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169004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96195-8B65-4A7A-BE6A-32C0A840F688}" type="datetimeFigureOut">
              <a:rPr lang="es-MX" smtClean="0"/>
              <a:t>05/05/2023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23D67-9CDA-47D3-BEF6-D77CC689120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23319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96195-8B65-4A7A-BE6A-32C0A840F688}" type="datetimeFigureOut">
              <a:rPr lang="es-MX" smtClean="0"/>
              <a:t>05/05/2023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23D67-9CDA-47D3-BEF6-D77CC689120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372535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96195-8B65-4A7A-BE6A-32C0A840F688}" type="datetimeFigureOut">
              <a:rPr lang="es-MX" smtClean="0"/>
              <a:t>05/05/2023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23D67-9CDA-47D3-BEF6-D77CC689120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23699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96195-8B65-4A7A-BE6A-32C0A840F688}" type="datetimeFigureOut">
              <a:rPr lang="es-MX" smtClean="0"/>
              <a:t>05/05/2023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23D67-9CDA-47D3-BEF6-D77CC689120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34189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96195-8B65-4A7A-BE6A-32C0A840F688}" type="datetimeFigureOut">
              <a:rPr lang="es-MX" smtClean="0"/>
              <a:t>05/05/2023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23D67-9CDA-47D3-BEF6-D77CC689120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41029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596195-8B65-4A7A-BE6A-32C0A840F688}" type="datetimeFigureOut">
              <a:rPr lang="es-MX" smtClean="0"/>
              <a:t>05/05/2023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623D67-9CDA-47D3-BEF6-D77CC689120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85215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9113" y="427387"/>
            <a:ext cx="3658321" cy="1267597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528" y="427387"/>
            <a:ext cx="4291975" cy="160807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721" y="653213"/>
            <a:ext cx="2233451" cy="105954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9122" y="4893527"/>
            <a:ext cx="1696844" cy="1696844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2030116" y="2632536"/>
            <a:ext cx="86750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Programa Institucional de Desarrollo 2021-2025</a:t>
            </a:r>
            <a:endParaRPr lang="es-MX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4163122" y="5141784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s-MX" b="1" dirty="0" smtClean="0"/>
              <a:t>UNIVERSIDAD TECNOLÓGICA</a:t>
            </a:r>
          </a:p>
          <a:p>
            <a:pPr algn="r"/>
            <a:r>
              <a:rPr lang="es-MX" b="1" dirty="0" smtClean="0"/>
              <a:t>DE SAN LUIS POTOSÍ</a:t>
            </a:r>
          </a:p>
          <a:p>
            <a:pPr algn="r"/>
            <a:r>
              <a:rPr lang="es-MX" dirty="0" smtClean="0"/>
              <a:t>ORGANISMO PÚBLICO DESCENTRALIZADO</a:t>
            </a:r>
          </a:p>
          <a:p>
            <a:pPr algn="r"/>
            <a:r>
              <a:rPr lang="es-MX" dirty="0" smtClean="0"/>
              <a:t>DEL GOBIERNO DEL ESTADO DE SAN LUIS POTOSÍ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2739294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4151" y="597385"/>
            <a:ext cx="3657917" cy="1268078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528" y="427387"/>
            <a:ext cx="4291975" cy="1608075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1287916" y="1802169"/>
            <a:ext cx="3412274" cy="4219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b="1" dirty="0" smtClean="0"/>
              <a:t>Políticas Generales</a:t>
            </a:r>
            <a:endParaRPr lang="es-MX" sz="2800" b="1" dirty="0"/>
          </a:p>
        </p:txBody>
      </p:sp>
      <p:sp>
        <p:nvSpPr>
          <p:cNvPr id="6" name="Rectángulo 5"/>
          <p:cNvSpPr/>
          <p:nvPr/>
        </p:nvSpPr>
        <p:spPr>
          <a:xfrm>
            <a:off x="617034" y="2418792"/>
            <a:ext cx="11285034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Las siguientes son las directrices ejecutivas de la Universidad Tecnológica de San Luis Potosí, para dar cauce al </a:t>
            </a:r>
            <a:r>
              <a:rPr lang="es-MX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desarrollo institucional:</a:t>
            </a:r>
          </a:p>
          <a:p>
            <a:endParaRPr lang="es-MX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P1</a:t>
            </a:r>
            <a:r>
              <a:rPr lang="es-MX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s-MX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Se proporcionará educación superior y servicios tecnológicos de calidad y pertinencia, que</a:t>
            </a:r>
          </a:p>
          <a:p>
            <a:r>
              <a:rPr lang="es-MX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cumplan con las expectativas de nuestros clientes, mejorando los procesos permanentemente.</a:t>
            </a:r>
          </a:p>
          <a:p>
            <a:r>
              <a:rPr lang="es-MX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P2</a:t>
            </a:r>
            <a:r>
              <a:rPr lang="es-MX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s-MX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Se deberán establecer relaciones estratégicas de comunicación, intercambio y cooperación</a:t>
            </a:r>
          </a:p>
          <a:p>
            <a:r>
              <a:rPr lang="es-MX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con los sectores productivos, educativos y sociales para lograr beneficios mutuos.</a:t>
            </a:r>
          </a:p>
          <a:p>
            <a:r>
              <a:rPr lang="es-MX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P3</a:t>
            </a:r>
            <a:r>
              <a:rPr lang="es-MX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s-MX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Se fomentará la educación integral de los alumnos.</a:t>
            </a:r>
          </a:p>
          <a:p>
            <a:r>
              <a:rPr lang="es-MX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P4</a:t>
            </a:r>
            <a:r>
              <a:rPr lang="es-MX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s-MX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Se promoverá el desarrollo profesional y humano del personal.</a:t>
            </a:r>
          </a:p>
          <a:p>
            <a:r>
              <a:rPr lang="es-MX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P5</a:t>
            </a:r>
            <a:r>
              <a:rPr lang="es-MX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s-MX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Se coadyuvará al bienestar social por el desempeño profesional y humano de nuestros</a:t>
            </a:r>
          </a:p>
          <a:p>
            <a:r>
              <a:rPr lang="es-MX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egresados.</a:t>
            </a:r>
            <a:endParaRPr lang="es-MX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37202" y="5558869"/>
            <a:ext cx="1064866" cy="1064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316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4151" y="597385"/>
            <a:ext cx="3657917" cy="1268078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528" y="427387"/>
            <a:ext cx="4291975" cy="1608075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1338147" y="2035463"/>
            <a:ext cx="3412274" cy="57392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b="1" dirty="0" smtClean="0"/>
              <a:t>Política de Calidad</a:t>
            </a:r>
            <a:endParaRPr lang="es-MX" sz="2800" b="1" dirty="0"/>
          </a:p>
        </p:txBody>
      </p:sp>
      <p:sp>
        <p:nvSpPr>
          <p:cNvPr id="4" name="Rectángulo 3"/>
          <p:cNvSpPr/>
          <p:nvPr/>
        </p:nvSpPr>
        <p:spPr>
          <a:xfrm>
            <a:off x="1702420" y="2806533"/>
            <a:ext cx="840058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“Proporcionar educación superior y servicios tecnológicos de calidad y pertinencia, que cumplan con las expectativas de nuestros clientes, mejorando los procesos permanentemente”.</a:t>
            </a:r>
            <a:endParaRPr lang="es-MX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1272" y="5594149"/>
            <a:ext cx="1060796" cy="1066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141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4151" y="597385"/>
            <a:ext cx="3657917" cy="1268078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528" y="427387"/>
            <a:ext cx="4291975" cy="1608075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1410580" y="1785513"/>
            <a:ext cx="4995747" cy="57392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b="1" dirty="0" smtClean="0"/>
              <a:t>Política de Equidad y Género</a:t>
            </a:r>
            <a:endParaRPr lang="es-MX" sz="2800" b="1" dirty="0"/>
          </a:p>
        </p:txBody>
      </p:sp>
      <p:sp>
        <p:nvSpPr>
          <p:cNvPr id="4" name="Rectángulo 3"/>
          <p:cNvSpPr/>
          <p:nvPr/>
        </p:nvSpPr>
        <p:spPr>
          <a:xfrm>
            <a:off x="572427" y="2549593"/>
            <a:ext cx="1081668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“La Universidad Tecnológica de San Luis Potosí está comprometida con la generación de un ambiente de trabajo que promueva el desarrollo profesional y humano del personal, libre de violencia, que favorece la calidad de vida y la defensa de los derechos humanos, a través de acciones orientadas a la igualdad de trato y de oportunidades, a la eliminación de desigualdades y discriminación entre hombres y mujeres, la conciliación de la vida laboral con la vida personal y familiar, el establecimiento de medidas para prevenir, atender y sancionar cualquier tipo de hostigamiento; así como ejecutar acciones de responsabilidad social destinadas a promover mayores condiciones de igualdad entre hombres y mujeres en nuestros grupos de interés”.</a:t>
            </a:r>
            <a:endParaRPr lang="es-MX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1272" y="5700377"/>
            <a:ext cx="1060796" cy="1066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29655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298</Words>
  <Application>Microsoft Office PowerPoint</Application>
  <PresentationFormat>Panorámica</PresentationFormat>
  <Paragraphs>20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Jessica Berenice Salas Martínez</dc:creator>
  <cp:lastModifiedBy>Jessica Berenice Salas Martínez</cp:lastModifiedBy>
  <cp:revision>4</cp:revision>
  <dcterms:created xsi:type="dcterms:W3CDTF">2023-05-05T17:32:41Z</dcterms:created>
  <dcterms:modified xsi:type="dcterms:W3CDTF">2023-05-05T18:04:35Z</dcterms:modified>
</cp:coreProperties>
</file>