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376" autoAdjust="0"/>
  </p:normalViewPr>
  <p:slideViewPr>
    <p:cSldViewPr snapToGrid="0" showGuides="1">
      <p:cViewPr>
        <p:scale>
          <a:sx n="140" d="100"/>
          <a:sy n="140" d="100"/>
        </p:scale>
        <p:origin x="402" y="-450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95 Conector recto"/>
          <p:cNvCxnSpPr>
            <a:cxnSpLocks/>
          </p:cNvCxnSpPr>
          <p:nvPr/>
        </p:nvCxnSpPr>
        <p:spPr>
          <a:xfrm>
            <a:off x="2085886" y="2048136"/>
            <a:ext cx="13156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1312" y="7041904"/>
            <a:ext cx="374018" cy="5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5894" y="1500585"/>
            <a:ext cx="6441" cy="1780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21 </a:t>
              </a:r>
              <a:r>
                <a:rPr lang="es-ES_tradnl" sz="700" dirty="0">
                  <a:latin typeface="Literata" pitchFamily="2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 smtClean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09120" y="6006680"/>
            <a:ext cx="9267" cy="1372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Rita </a:t>
            </a:r>
            <a:r>
              <a:rPr lang="es-ES_tradnl" sz="700">
                <a:latin typeface="Literata" pitchFamily="2" charset="0"/>
                <a:cs typeface="Arial" panose="020B0604020202020204" pitchFamily="34" charset="0"/>
              </a:rPr>
              <a:t>Salinas </a:t>
            </a:r>
            <a:r>
              <a:rPr lang="es-ES_tradnl" sz="700" smtClean="0">
                <a:latin typeface="Literata" pitchFamily="2" charset="0"/>
                <a:cs typeface="Arial" panose="020B0604020202020204" pitchFamily="34" charset="0"/>
              </a:rPr>
              <a:t>   Ferrari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62159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Victor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Manuel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Álvares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Baena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62486" y="5963290"/>
            <a:ext cx="1634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06742" y="5797229"/>
            <a:ext cx="182133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810213" y="6884162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34347" y="18182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41961" y="1957589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34347" y="1803472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457200" y="1968823"/>
            <a:ext cx="1729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Jessica Carreón Carrizales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90 Conector recto"/>
          <p:cNvCxnSpPr/>
          <p:nvPr/>
        </p:nvCxnSpPr>
        <p:spPr>
          <a:xfrm>
            <a:off x="377112" y="5598883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/>
          <p:nvPr/>
        </p:nvCxnSpPr>
        <p:spPr>
          <a:xfrm flipV="1">
            <a:off x="1340768" y="2983425"/>
            <a:ext cx="2051857" cy="4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762486" y="396573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77317" y="7084217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  <a:stCxn id="130" idx="3"/>
          </p:cNvCxnSpPr>
          <p:nvPr/>
        </p:nvCxnSpPr>
        <p:spPr>
          <a:xfrm>
            <a:off x="6462182" y="6689512"/>
            <a:ext cx="1805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33955" y="6604420"/>
            <a:ext cx="17327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Benítes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Ortiz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2870" y="6446911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30351" y="491599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9038" y="4761553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José Luis Martínez Orellana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Director de Plantel (DPB-XII)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63053" y="397477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36691" y="7207883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56531" y="2780059"/>
            <a:ext cx="1582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Benito Alberto Almanza Muñiz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2" name="111 Conector recto"/>
          <p:cNvCxnSpPr>
            <a:cxnSpLocks/>
          </p:cNvCxnSpPr>
          <p:nvPr/>
        </p:nvCxnSpPr>
        <p:spPr>
          <a:xfrm>
            <a:off x="4656678" y="48925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622828" y="364171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45403" y="4670578"/>
            <a:ext cx="16324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949050"/>
            <a:ext cx="1843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4320" y="3901888"/>
            <a:ext cx="168740" cy="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619067" y="4897836"/>
            <a:ext cx="1680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86" name="90 Conector recto"/>
          <p:cNvCxnSpPr/>
          <p:nvPr/>
        </p:nvCxnSpPr>
        <p:spPr>
          <a:xfrm>
            <a:off x="4293276" y="4650677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5602" y="5205305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112 Conector recto"/>
          <p:cNvCxnSpPr/>
          <p:nvPr/>
        </p:nvCxnSpPr>
        <p:spPr>
          <a:xfrm>
            <a:off x="4435075" y="4642201"/>
            <a:ext cx="5896" cy="57840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4614946" y="3901888"/>
            <a:ext cx="15994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Carlos Vargas Negrete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Auxiliar de Responsable de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Centro (ARC_C-E)</a:t>
            </a:r>
          </a:p>
        </p:txBody>
      </p: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872900" y="7191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69160" y="718492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869160" y="736991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893376" y="7366917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65232" y="4933620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85416" y="4267077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69813" y="4233982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Luis Gerardo </a:t>
            </a:r>
            <a:r>
              <a:rPr lang="es-ES_tradnl" sz="700" dirty="0" err="1" smtClean="0">
                <a:latin typeface="Literata" pitchFamily="2" charset="0"/>
                <a:cs typeface="Arial" panose="020B0604020202020204" pitchFamily="34" charset="0"/>
              </a:rPr>
              <a:t>Hervert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 err="1" smtClean="0">
                <a:latin typeface="Literata" pitchFamily="2" charset="0"/>
                <a:cs typeface="Arial" panose="020B0604020202020204" pitchFamily="34" charset="0"/>
              </a:rPr>
              <a:t>Hervert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58" name="111 Conector recto">
            <a:extLst>
              <a:ext uri="{FF2B5EF4-FFF2-40B4-BE49-F238E27FC236}">
                <a16:creationId xmlns:a16="http://schemas.microsoft.com/office/drawing/2014/main" xmlns="" id="{F875DDF6-73EB-44A9-9841-D0BE175F0CBC}"/>
              </a:ext>
            </a:extLst>
          </p:cNvPr>
          <p:cNvCxnSpPr>
            <a:cxnSpLocks/>
          </p:cNvCxnSpPr>
          <p:nvPr/>
        </p:nvCxnSpPr>
        <p:spPr>
          <a:xfrm>
            <a:off x="4614946" y="3902115"/>
            <a:ext cx="1604545" cy="1103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xmlns="" id="{FE2006F0-3161-435C-87A1-8406D6CEECD0}"/>
              </a:ext>
            </a:extLst>
          </p:cNvPr>
          <p:cNvSpPr txBox="1"/>
          <p:nvPr/>
        </p:nvSpPr>
        <p:spPr>
          <a:xfrm>
            <a:off x="2743336" y="7504887"/>
            <a:ext cx="1690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4877397" y="6644034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91 Conector recto">
            <a:extLst>
              <a:ext uri="{FF2B5EF4-FFF2-40B4-BE49-F238E27FC236}">
                <a16:creationId xmlns:a16="http://schemas.microsoft.com/office/drawing/2014/main" xmlns="" id="{D93CEF87-18D6-44F9-BB38-487F18F22784}"/>
              </a:ext>
            </a:extLst>
          </p:cNvPr>
          <p:cNvCxnSpPr/>
          <p:nvPr/>
        </p:nvCxnSpPr>
        <p:spPr>
          <a:xfrm>
            <a:off x="4525330" y="737106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xmlns="" id="{0CEEDFE7-31B4-464C-B6BB-DD8C84F6D3AF}"/>
              </a:ext>
            </a:extLst>
          </p:cNvPr>
          <p:cNvCxnSpPr>
            <a:cxnSpLocks/>
          </p:cNvCxnSpPr>
          <p:nvPr/>
        </p:nvCxnSpPr>
        <p:spPr>
          <a:xfrm>
            <a:off x="3428990" y="3897474"/>
            <a:ext cx="113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Técnica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02207"/>
            <a:ext cx="1972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o Jefe de Oficina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339368" y="3813598"/>
            <a:ext cx="188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65319" y="6620058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78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386121" y="3643939"/>
            <a:ext cx="17564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de Planeación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193 Rectángulo">
            <a:extLst>
              <a:ext uri="{FF2B5EF4-FFF2-40B4-BE49-F238E27FC236}">
                <a16:creationId xmlns:a16="http://schemas.microsoft.com/office/drawing/2014/main" xmlns="" id="{0AA97636-A3F9-4094-88C1-55D91B510C4A}"/>
              </a:ext>
            </a:extLst>
          </p:cNvPr>
          <p:cNvSpPr/>
          <p:nvPr/>
        </p:nvSpPr>
        <p:spPr>
          <a:xfrm>
            <a:off x="4803960" y="7085558"/>
            <a:ext cx="1587600" cy="68451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913681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9360" y="4554081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087416"/>
            <a:ext cx="1587600" cy="57572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90976" y="4530678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Jorge Alejandro Hernández Ramírez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 Departamento  (JD-IV) 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03842" y="5167613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320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8591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6872" y="4885348"/>
            <a:ext cx="0" cy="1786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08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  <a:cs typeface="Arial" panose="020B0604020202020204" pitchFamily="34" charset="0"/>
                </a:rPr>
                <a:t>10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3904" y="5326770"/>
            <a:ext cx="1571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</a:t>
            </a: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Ríos </a:t>
            </a: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Arguelles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0752" y="56921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57503" y="5308903"/>
            <a:ext cx="17079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3551" y="5055315"/>
            <a:ext cx="1571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Investigación y Evaluación Educativa  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1" name="157 Rectángulo"/>
          <p:cNvSpPr/>
          <p:nvPr/>
        </p:nvSpPr>
        <p:spPr>
          <a:xfrm>
            <a:off x="507211" y="6254997"/>
            <a:ext cx="1587600" cy="10224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96278" y="6286137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1779" y="6497745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4526" y="6548385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773072" y="5701346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54323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9681" y="6485486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754864" y="6192042"/>
            <a:ext cx="1756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6" name="Rectángulo 65"/>
          <p:cNvSpPr/>
          <p:nvPr/>
        </p:nvSpPr>
        <p:spPr>
          <a:xfrm flipH="1">
            <a:off x="4819475" y="7085558"/>
            <a:ext cx="15990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Innovación y Organización</a:t>
            </a:r>
          </a:p>
        </p:txBody>
      </p:sp>
      <p:cxnSp>
        <p:nvCxnSpPr>
          <p:cNvPr id="69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9360" y="736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1" name="Rectángulo 70"/>
          <p:cNvSpPr/>
          <p:nvPr/>
        </p:nvSpPr>
        <p:spPr>
          <a:xfrm>
            <a:off x="4809359" y="7384321"/>
            <a:ext cx="160918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14452" y="6662383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25293" y="686882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21136" y="6885087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Zaira Itzel Ortega leyja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83" name="Conector recto 82"/>
          <p:cNvCxnSpPr/>
          <p:nvPr/>
        </p:nvCxnSpPr>
        <p:spPr>
          <a:xfrm flipH="1">
            <a:off x="6538008" y="6418126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6392680" y="738108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157 Rectángulo"/>
          <p:cNvSpPr/>
          <p:nvPr/>
        </p:nvSpPr>
        <p:spPr>
          <a:xfrm>
            <a:off x="497024" y="572100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Rectángulo 74"/>
          <p:cNvSpPr/>
          <p:nvPr/>
        </p:nvSpPr>
        <p:spPr>
          <a:xfrm>
            <a:off x="496024" y="5812521"/>
            <a:ext cx="15711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79" name="259 Conector recto"/>
          <p:cNvCxnSpPr>
            <a:cxnSpLocks noChangeShapeType="1"/>
          </p:cNvCxnSpPr>
          <p:nvPr/>
        </p:nvCxnSpPr>
        <p:spPr bwMode="auto">
          <a:xfrm>
            <a:off x="535150" y="58468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9" name="Rectángulo 88"/>
          <p:cNvSpPr/>
          <p:nvPr/>
        </p:nvSpPr>
        <p:spPr>
          <a:xfrm>
            <a:off x="502529" y="5674988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90" name="Conector recto 89"/>
          <p:cNvCxnSpPr/>
          <p:nvPr/>
        </p:nvCxnSpPr>
        <p:spPr>
          <a:xfrm>
            <a:off x="2114452" y="594217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2683856" y="3276908"/>
            <a:ext cx="1603742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83" name="143 Conector recto"/>
          <p:cNvCxnSpPr>
            <a:cxnSpLocks noChangeShapeType="1"/>
          </p:cNvCxnSpPr>
          <p:nvPr/>
        </p:nvCxnSpPr>
        <p:spPr bwMode="auto">
          <a:xfrm>
            <a:off x="5317699" y="2980511"/>
            <a:ext cx="0" cy="29195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  <a:stCxn id="23565" idx="3"/>
          </p:cNvCxnSpPr>
          <p:nvPr/>
        </p:nvCxnSpPr>
        <p:spPr bwMode="auto">
          <a:xfrm>
            <a:off x="1992996" y="6034583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2944" y="7052146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6" name="143 Conector recto"/>
          <p:cNvCxnSpPr>
            <a:cxnSpLocks noChangeShapeType="1"/>
          </p:cNvCxnSpPr>
          <p:nvPr/>
        </p:nvCxnSpPr>
        <p:spPr bwMode="auto">
          <a:xfrm>
            <a:off x="1180508" y="5315959"/>
            <a:ext cx="7620" cy="281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1" name="157 Rectángulo"/>
          <p:cNvSpPr/>
          <p:nvPr/>
        </p:nvSpPr>
        <p:spPr>
          <a:xfrm>
            <a:off x="4901624" y="644703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67951" y="26923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85482" y="4818555"/>
            <a:ext cx="1603742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05396" y="5476583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77862" y="51945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68020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1994849" y="5063369"/>
            <a:ext cx="182924" cy="394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2114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9" y="6687229"/>
            <a:ext cx="1602407" cy="72532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90974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8895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72238" y="3445214"/>
            <a:ext cx="18173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Ana Janeth Gabriela de la Rosa Leyva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289778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45890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8510" y="6709688"/>
            <a:ext cx="187827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Admintivo.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68710" y="5473990"/>
            <a:ext cx="18266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Soporte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77862" y="4810798"/>
            <a:ext cx="16892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65405" y="5252824"/>
            <a:ext cx="1612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902866" y="6433976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9255" y="2250476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Juan Antonio Moreno Tapia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15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03 </a:t>
              </a:r>
              <a:r>
                <a:rPr lang="es-ES_tradnl" sz="700" dirty="0">
                  <a:latin typeface="Literata" pitchFamily="2" charset="0"/>
                </a:rPr>
                <a:t>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13120" y="63625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33757" y="713663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05522" y="5885191"/>
            <a:ext cx="16579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CF34015-14)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7298" y="6323885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92710" y="660944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432302" y="75430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2600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21310" y="27386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7245" y="29167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07249" y="2732011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74620" y="289028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18585" y="4059882"/>
            <a:ext cx="17229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91108" y="6500589"/>
            <a:ext cx="176504" cy="226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421726" y="6858818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112" name="Rectángulo 111"/>
          <p:cNvSpPr/>
          <p:nvPr/>
        </p:nvSpPr>
        <p:spPr>
          <a:xfrm>
            <a:off x="430920" y="7696620"/>
            <a:ext cx="16003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23721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913372" y="642457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330" y="715972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157 Rectángulo"/>
          <p:cNvSpPr/>
          <p:nvPr/>
        </p:nvSpPr>
        <p:spPr>
          <a:xfrm>
            <a:off x="4484265" y="324240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4482727" y="338202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0" name="Rectángulo 109"/>
          <p:cNvSpPr/>
          <p:nvPr/>
        </p:nvSpPr>
        <p:spPr>
          <a:xfrm>
            <a:off x="4515709" y="3207821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Chofer </a:t>
            </a:r>
            <a:r>
              <a:rPr lang="es-ES_tradnl" sz="700" b="1" dirty="0" smtClean="0">
                <a:cs typeface="Arial" charset="0"/>
              </a:rPr>
              <a:t> </a:t>
            </a:r>
            <a:endParaRPr lang="es-ES_tradnl" sz="700" b="1" dirty="0">
              <a:cs typeface="Arial" charset="0"/>
            </a:endParaRPr>
          </a:p>
        </p:txBody>
      </p:sp>
      <p:sp>
        <p:nvSpPr>
          <p:cNvPr id="113" name="Rectángulo 112"/>
          <p:cNvSpPr/>
          <p:nvPr/>
        </p:nvSpPr>
        <p:spPr>
          <a:xfrm>
            <a:off x="4498029" y="337020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Hugo H. Díaz de León Ocaña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Intendente (SO6002-04</a:t>
            </a:r>
            <a:r>
              <a:rPr lang="es-ES_tradnl" sz="700" dirty="0" smtClean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4889802" y="57769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15" name="82 CuadroTexto"/>
          <p:cNvSpPr txBox="1"/>
          <p:nvPr/>
        </p:nvSpPr>
        <p:spPr>
          <a:xfrm>
            <a:off x="4818395" y="6012327"/>
            <a:ext cx="1690342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Adriana Aguiñaga Muñiz</a:t>
            </a:r>
          </a:p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Auxiliar de Responsable  (ARC C-E)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6" name="391 Conector recto"/>
          <p:cNvCxnSpPr>
            <a:cxnSpLocks noChangeShapeType="1"/>
          </p:cNvCxnSpPr>
          <p:nvPr/>
        </p:nvCxnSpPr>
        <p:spPr bwMode="auto">
          <a:xfrm flipV="1">
            <a:off x="4896912" y="60327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8" name="Rectángulo 117"/>
          <p:cNvSpPr/>
          <p:nvPr/>
        </p:nvSpPr>
        <p:spPr>
          <a:xfrm>
            <a:off x="4895290" y="5688298"/>
            <a:ext cx="16877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Apoyo </a:t>
            </a: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en Capacitación  </a:t>
            </a: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391 Conector recto"/>
          <p:cNvCxnSpPr>
            <a:cxnSpLocks noChangeShapeType="1"/>
          </p:cNvCxnSpPr>
          <p:nvPr/>
        </p:nvCxnSpPr>
        <p:spPr bwMode="auto">
          <a:xfrm flipV="1">
            <a:off x="2721370" y="372722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2" name="Rectángulo 121"/>
          <p:cNvSpPr/>
          <p:nvPr/>
        </p:nvSpPr>
        <p:spPr>
          <a:xfrm>
            <a:off x="2579790" y="3787735"/>
            <a:ext cx="18173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err="1" smtClean="0">
                <a:latin typeface="Literata" pitchFamily="2" charset="0"/>
                <a:cs typeface="Arial" panose="020B0604020202020204" pitchFamily="34" charset="0"/>
              </a:rPr>
              <a:t>Elias</a:t>
            </a:r>
            <a:r>
              <a:rPr lang="es-ES" sz="700" dirty="0" smtClean="0">
                <a:latin typeface="Literata" pitchFamily="2" charset="0"/>
                <a:cs typeface="Arial" panose="020B0604020202020204" pitchFamily="34" charset="0"/>
              </a:rPr>
              <a:t> Arturo Pecina Roldán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 smtClean="0">
                <a:latin typeface="Literata" pitchFamily="2" charset="0"/>
                <a:cs typeface="Arial" panose="020B0604020202020204" pitchFamily="34" charset="0"/>
              </a:rPr>
              <a:t>Coordinado de Zona (CZ-II)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157 Rectángulo"/>
          <p:cNvSpPr/>
          <p:nvPr/>
        </p:nvSpPr>
        <p:spPr>
          <a:xfrm>
            <a:off x="559873" y="56739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1" name="Rectangle 9"/>
          <p:cNvSpPr>
            <a:spLocks noChangeArrowheads="1"/>
          </p:cNvSpPr>
          <p:nvPr/>
        </p:nvSpPr>
        <p:spPr bwMode="auto">
          <a:xfrm>
            <a:off x="521972" y="43512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238203" y="730665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>
            <a:off x="6416743" y="6360712"/>
            <a:ext cx="147731" cy="2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48013" y="4249913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8865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3801" y="6791354"/>
            <a:ext cx="1610288" cy="94401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20851" y="69536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740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>
            <a:off x="2246993" y="3988727"/>
            <a:ext cx="9926" cy="170713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flipH="1">
            <a:off x="6563666" y="4242779"/>
            <a:ext cx="1140" cy="3063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30697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12497" y="413136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Hilda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Nallely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Castro Mora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39506" y="6736361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Jorge Hugo Rojas Beltrán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97937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Sandy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Lizeth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Gómez Montalvo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344032" y="3967741"/>
            <a:ext cx="18758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Francisco Gustavo Moreno Arámbula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err="1" smtClean="0">
                <a:latin typeface="Literata" pitchFamily="2" charset="0"/>
                <a:cs typeface="Arial" panose="020B0604020202020204" pitchFamily="34" charset="0"/>
              </a:rPr>
              <a:t>Aux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. 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Responsable 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de Centro (ARC-C-E)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15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46681" y="6966383"/>
            <a:ext cx="1629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Ana Claudia Andrade de la </a:t>
            </a:r>
            <a:b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</a:b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Rosa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Secretaria de Director de Área 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CF34006-10)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521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1067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12919" y="5683789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angle 9"/>
          <p:cNvSpPr>
            <a:spLocks noChangeArrowheads="1"/>
          </p:cNvSpPr>
          <p:nvPr/>
        </p:nvSpPr>
        <p:spPr bwMode="auto">
          <a:xfrm>
            <a:off x="4822255" y="5259865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4819797" y="5361263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María Ángela Hernández Zárate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811860" y="5737539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Alejandro Salas Alonso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828343" y="6218846"/>
            <a:ext cx="1569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Jesús Eduardo Bernal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29143" y="56958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 flipV="1">
            <a:off x="4803759" y="60834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ángulo 82"/>
          <p:cNvSpPr/>
          <p:nvPr/>
        </p:nvSpPr>
        <p:spPr>
          <a:xfrm>
            <a:off x="541969" y="5658566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482931" y="5833008"/>
            <a:ext cx="17407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Yuriria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Danae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Saucedo Rodríguez</a:t>
            </a:r>
          </a:p>
          <a:p>
            <a:pPr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9" name="391 Conector recto"/>
          <p:cNvCxnSpPr>
            <a:cxnSpLocks noChangeShapeType="1"/>
          </p:cNvCxnSpPr>
          <p:nvPr/>
        </p:nvCxnSpPr>
        <p:spPr bwMode="auto">
          <a:xfrm flipV="1">
            <a:off x="542875" y="58218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1" name="Rectángulo 90"/>
          <p:cNvSpPr/>
          <p:nvPr/>
        </p:nvSpPr>
        <p:spPr>
          <a:xfrm>
            <a:off x="515572" y="4907813"/>
            <a:ext cx="15889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47648" y="4532818"/>
            <a:ext cx="17309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96" name="Rectangle 9"/>
          <p:cNvSpPr>
            <a:spLocks noChangeArrowheads="1"/>
          </p:cNvSpPr>
          <p:nvPr/>
        </p:nvSpPr>
        <p:spPr bwMode="auto">
          <a:xfrm>
            <a:off x="3106860" y="3806367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7" name="Rectangle 9"/>
          <p:cNvSpPr>
            <a:spLocks noChangeArrowheads="1"/>
          </p:cNvSpPr>
          <p:nvPr/>
        </p:nvSpPr>
        <p:spPr bwMode="auto">
          <a:xfrm>
            <a:off x="3107251" y="5268913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8" name="Rectángulo 97"/>
          <p:cNvSpPr/>
          <p:nvPr/>
        </p:nvSpPr>
        <p:spPr>
          <a:xfrm>
            <a:off x="3015459" y="3867713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3072609" y="4094250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Carlos Nazir Nava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Iga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3048755" y="4397386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Beatriz Ramírez Vázquez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3088510" y="4858852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Aletse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Carolina García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094083" y="535740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Jesús Alfonso Esquivel Ramírez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3089844" y="5738259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Javier Enrique Fernández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6" name="391 Conector recto"/>
          <p:cNvCxnSpPr>
            <a:cxnSpLocks noChangeShapeType="1"/>
          </p:cNvCxnSpPr>
          <p:nvPr/>
        </p:nvCxnSpPr>
        <p:spPr bwMode="auto">
          <a:xfrm flipV="1">
            <a:off x="3109146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391 Conector recto"/>
          <p:cNvCxnSpPr>
            <a:cxnSpLocks noChangeShapeType="1"/>
          </p:cNvCxnSpPr>
          <p:nvPr/>
        </p:nvCxnSpPr>
        <p:spPr bwMode="auto">
          <a:xfrm flipV="1">
            <a:off x="3081646" y="437451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3077953" y="476231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9" name="391 Conector recto"/>
          <p:cNvCxnSpPr>
            <a:cxnSpLocks noChangeShapeType="1"/>
          </p:cNvCxnSpPr>
          <p:nvPr/>
        </p:nvCxnSpPr>
        <p:spPr bwMode="auto">
          <a:xfrm flipV="1">
            <a:off x="3089840" y="567946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0" name="391 Conector recto"/>
          <p:cNvCxnSpPr>
            <a:cxnSpLocks noChangeShapeType="1"/>
          </p:cNvCxnSpPr>
          <p:nvPr/>
        </p:nvCxnSpPr>
        <p:spPr bwMode="auto">
          <a:xfrm flipV="1">
            <a:off x="3089840" y="616030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1" name="153 Conector recto"/>
          <p:cNvCxnSpPr>
            <a:cxnSpLocks noChangeShapeType="1"/>
          </p:cNvCxnSpPr>
          <p:nvPr/>
        </p:nvCxnSpPr>
        <p:spPr bwMode="auto">
          <a:xfrm flipH="1">
            <a:off x="3894631" y="3492174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25244" y="5072422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3105728" y="6228583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Pablo Edmundo Huera de los Santos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Conector recto 132">
            <a:extLst>
              <a:ext uri="{FF2B5EF4-FFF2-40B4-BE49-F238E27FC236}">
                <a16:creationId xmlns:a16="http://schemas.microsoft.com/office/drawing/2014/main" xmlns="" id="{8F32C7FE-A952-48A5-8319-2A63BAD2E42E}"/>
              </a:ext>
            </a:extLst>
          </p:cNvPr>
          <p:cNvCxnSpPr/>
          <p:nvPr/>
        </p:nvCxnSpPr>
        <p:spPr>
          <a:xfrm>
            <a:off x="6521713" y="6505877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4329" y="64258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45583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  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1767" y="4733389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458553" y="5275292"/>
            <a:ext cx="1595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de Tesorería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9278" y="5452705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89359" y="2575200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425327" y="6004198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44470" y="63544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82833" y="6418006"/>
            <a:ext cx="20393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50897" y="6305822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54816" y="5978918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Muñoz López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xmlns="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87175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10008" y="6602118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5162386" y="6418006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1223" y="661156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A39B569-B1BB-4432-8F92-1E6AD7D5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097" y="6778092"/>
            <a:ext cx="1621677" cy="493819"/>
          </a:xfrm>
          <a:prstGeom prst="rect">
            <a:avLst/>
          </a:prstGeom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629095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xmlns="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8" name="Conector recto 147"/>
          <p:cNvCxnSpPr/>
          <p:nvPr/>
        </p:nvCxnSpPr>
        <p:spPr>
          <a:xfrm>
            <a:off x="4925817" y="7544376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11676" y="7272352"/>
            <a:ext cx="1593973" cy="55131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33054" y="7276837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cxnSpLocks/>
          </p:cNvCxnSpPr>
          <p:nvPr/>
        </p:nvCxnSpPr>
        <p:spPr>
          <a:xfrm flipV="1">
            <a:off x="6739822" y="7527243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9159" y="695889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4659" y="6145330"/>
            <a:ext cx="1570334" cy="103680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56723" y="695889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13098" y="6290258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6382" y="5214747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Martha Liliana Vázquez Becerril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4322" y="400191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>
            <a:off x="5066216" y="5172647"/>
            <a:ext cx="11741" cy="11095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7265" y="6133356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60255" y="5369475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6900" y="679233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28890"/>
            <a:ext cx="1584000" cy="694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92119" y="6203068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31886" y="7415254"/>
            <a:ext cx="16197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411521" y="7270720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7075" y="5993867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135" name="Rectángulo 123"/>
          <p:cNvSpPr/>
          <p:nvPr/>
        </p:nvSpPr>
        <p:spPr>
          <a:xfrm>
            <a:off x="1533608" y="5459016"/>
            <a:ext cx="1847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Técnico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60663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3305" y="6928459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410334" y="7458430"/>
            <a:ext cx="16015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Carolina Jiménez Pérez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del Subdirector (CF34280-06)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97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3054" y="62967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8607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5768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4829" y="511930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6439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35984" y="6296744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4990131" y="7261238"/>
            <a:ext cx="18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4246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4846" y="74707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/>
          <p:cNvSpPr/>
          <p:nvPr/>
        </p:nvSpPr>
        <p:spPr>
          <a:xfrm>
            <a:off x="-14373" y="5353063"/>
            <a:ext cx="1587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Ulises Torres Blas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D7EE1D04-4E27-4B47-8925-D5CCFD0A5A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4372" y="53794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4659" y="68990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62A95EB4-5E96-427E-8DA1-053170BF15B0}"/>
              </a:ext>
            </a:extLst>
          </p:cNvPr>
          <p:cNvSpPr txBox="1"/>
          <p:nvPr/>
        </p:nvSpPr>
        <p:spPr>
          <a:xfrm>
            <a:off x="5144829" y="6908572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24259" y="58897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24259" y="6080574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36706" y="5031006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50" name="Conector recto 49"/>
          <p:cNvCxnSpPr/>
          <p:nvPr/>
        </p:nvCxnSpPr>
        <p:spPr>
          <a:xfrm>
            <a:off x="1801233" y="4606310"/>
            <a:ext cx="18662" cy="196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51837" y="4881253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Lucia Cuellar Medina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9079" y="5310526"/>
            <a:ext cx="164601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484" y="65696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8925" y="67581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03400" y="655811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0484" y="671737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27749" y="6070116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14919" y="717457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23238" y="589179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107" name="Conector recto 106"/>
          <p:cNvCxnSpPr>
            <a:cxnSpLocks/>
            <a:stCxn id="102" idx="2"/>
            <a:endCxn id="89" idx="0"/>
          </p:cNvCxnSpPr>
          <p:nvPr/>
        </p:nvCxnSpPr>
        <p:spPr>
          <a:xfrm>
            <a:off x="4345302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7927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50720" y="50560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11257" y="4119475"/>
            <a:ext cx="2452480" cy="120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Miriam Marisol Chávez Isais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42887" y="3889774"/>
            <a:ext cx="16473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60425" y="4069619"/>
            <a:ext cx="18630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en mantenimiento (508011-04)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912863" y="4975093"/>
            <a:ext cx="1592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39008" y="5236922"/>
            <a:ext cx="1667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Jaime Alonso Araiza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Ingeniero 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en Sistemas 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(CF12027-16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3205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4167" y="6716839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26200" y="6170583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44068" y="5091648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Literata" pitchFamily="2" charset="0"/>
                <a:cs typeface="Arial" panose="020B0604020202020204" pitchFamily="34" charset="0"/>
              </a:rPr>
              <a:t>Soporte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2863" y="5670670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44621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:a16="http://schemas.microsoft.com/office/drawing/2014/main" xmlns="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3423" y="72554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42458" y="762402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89315" y="7629025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398505" y="780344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7829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456140" y="722261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117" y="52618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1" name="Conector recto 110"/>
          <p:cNvCxnSpPr/>
          <p:nvPr/>
        </p:nvCxnSpPr>
        <p:spPr>
          <a:xfrm>
            <a:off x="1179999" y="4741171"/>
            <a:ext cx="0" cy="286333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Galar Beltrán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4000" cy="62143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470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Impresor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67218" y="5305497"/>
            <a:ext cx="165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el Departamento de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7824" y="5561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92450" y="5561863"/>
            <a:ext cx="1609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3611</TotalTime>
  <Words>2614</Words>
  <Application>Microsoft Office PowerPoint</Application>
  <PresentationFormat>Carta (216 x 279 mm)</PresentationFormat>
  <Paragraphs>589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Trans</cp:lastModifiedBy>
  <cp:revision>329</cp:revision>
  <cp:lastPrinted>2022-04-05T18:18:07Z</cp:lastPrinted>
  <dcterms:created xsi:type="dcterms:W3CDTF">2021-09-07T19:36:52Z</dcterms:created>
  <dcterms:modified xsi:type="dcterms:W3CDTF">2023-04-04T16:29:17Z</dcterms:modified>
</cp:coreProperties>
</file>