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/>
              <a:t>Mayo 2023</a:t>
            </a: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may-23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234</c:v>
                </c:pt>
                <c:pt idx="1">
                  <c:v>217</c:v>
                </c:pt>
                <c:pt idx="2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938240"/>
        <c:axId val="48498176"/>
      </c:barChart>
      <c:catAx>
        <c:axId val="32938240"/>
        <c:scaling>
          <c:orientation val="minMax"/>
        </c:scaling>
        <c:delete val="0"/>
        <c:axPos val="b"/>
        <c:majorTickMark val="out"/>
        <c:minorTickMark val="none"/>
        <c:tickLblPos val="nextTo"/>
        <c:crossAx val="48498176"/>
        <c:crosses val="autoZero"/>
        <c:auto val="1"/>
        <c:lblAlgn val="ctr"/>
        <c:lblOffset val="100"/>
        <c:noMultiLvlLbl val="0"/>
      </c:catAx>
      <c:valAx>
        <c:axId val="484981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29382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120343832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75</cp:revision>
  <dcterms:created xsi:type="dcterms:W3CDTF">2021-08-24T18:17:24Z</dcterms:created>
  <dcterms:modified xsi:type="dcterms:W3CDTF">2023-06-02T20:00:58Z</dcterms:modified>
</cp:coreProperties>
</file>