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376" autoAdjust="0"/>
  </p:normalViewPr>
  <p:slideViewPr>
    <p:cSldViewPr snapToGrid="0" showGuides="1">
      <p:cViewPr varScale="1">
        <p:scale>
          <a:sx n="33" d="100"/>
          <a:sy n="33" d="100"/>
        </p:scale>
        <p:origin x="1848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09/01/2023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95 Conector recto"/>
          <p:cNvCxnSpPr>
            <a:cxnSpLocks/>
          </p:cNvCxnSpPr>
          <p:nvPr/>
        </p:nvCxnSpPr>
        <p:spPr>
          <a:xfrm>
            <a:off x="2085886" y="2048136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1312" y="7041904"/>
            <a:ext cx="374018" cy="5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5024" y="1507245"/>
            <a:ext cx="6441" cy="1780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21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09120" y="6006680"/>
            <a:ext cx="9267" cy="137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Rita Salinas Ferrari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Victor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Manuel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Álvares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Baena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62486" y="5963290"/>
            <a:ext cx="1634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06742" y="5797229"/>
            <a:ext cx="18213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810213" y="6884162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34347" y="18182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41961" y="1957589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34347" y="180347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57200" y="1968823"/>
            <a:ext cx="172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Jessica Carreón Carrizales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/>
          <p:nvPr/>
        </p:nvCxnSpPr>
        <p:spPr>
          <a:xfrm>
            <a:off x="377112" y="5598883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77317" y="7084217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  <a:stCxn id="130" idx="3"/>
          </p:cNvCxnSpPr>
          <p:nvPr/>
        </p:nvCxnSpPr>
        <p:spPr>
          <a:xfrm>
            <a:off x="6462182" y="6689512"/>
            <a:ext cx="180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33955" y="6604420"/>
            <a:ext cx="17327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Benítez Ortiz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2870" y="6446911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30351" y="491599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38" y="4761553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Elías Arturo Pesina Roldán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36691" y="7207883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56531" y="2780059"/>
            <a:ext cx="1582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Jacobo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Soria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949050"/>
            <a:ext cx="184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4614946" y="3901888"/>
            <a:ext cx="1599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Carlos Vargas Negrete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Auxiliar de Responsable 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Centro (ARC_C-E)</a:t>
            </a:r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872900" y="7191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160" y="718492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869160" y="736991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893376" y="7366917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65232" y="4933620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="" xmlns:a16="http://schemas.microsoft.com/office/drawing/2014/main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="" xmlns:a16="http://schemas.microsoft.com/office/drawing/2014/main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4877397" y="6644034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91 Conector recto">
            <a:extLst>
              <a:ext uri="{FF2B5EF4-FFF2-40B4-BE49-F238E27FC236}">
                <a16:creationId xmlns="" xmlns:a16="http://schemas.microsoft.com/office/drawing/2014/main" id="{D93CEF87-18D6-44F9-BB38-487F18F22784}"/>
              </a:ext>
            </a:extLst>
          </p:cNvPr>
          <p:cNvCxnSpPr/>
          <p:nvPr/>
        </p:nvCxnSpPr>
        <p:spPr>
          <a:xfrm>
            <a:off x="4525330" y="737106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ector recto 117">
            <a:extLst>
              <a:ext uri="{FF2B5EF4-FFF2-40B4-BE49-F238E27FC236}">
                <a16:creationId xmlns="" xmlns:a16="http://schemas.microsoft.com/office/drawing/2014/main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02207"/>
            <a:ext cx="197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65319" y="6620058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193 Rectángulo">
            <a:extLst>
              <a:ext uri="{FF2B5EF4-FFF2-40B4-BE49-F238E27FC236}">
                <a16:creationId xmlns="" xmlns:a16="http://schemas.microsoft.com/office/drawing/2014/main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360" y="4554081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087416"/>
            <a:ext cx="1587600" cy="57572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0976" y="4530678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Jorge Alejandro Hernández Ramírez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 Departamento  (JD-IV) 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03842" y="5167613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320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8591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6872" y="4885348"/>
            <a:ext cx="0" cy="17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10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3904" y="5326770"/>
            <a:ext cx="1571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</a:t>
            </a:r>
            <a:r>
              <a:rPr lang="es-ES_tradnl" altLang="es-MX" sz="700" dirty="0" err="1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Rios</a:t>
            </a: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Arguelles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7079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3551" y="5055315"/>
            <a:ext cx="157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Investigación y Evaluación Educativa  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507211" y="6254997"/>
            <a:ext cx="1587600" cy="10224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96278" y="6286137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1779" y="6497745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4526" y="654838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773072" y="5701346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5432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9681" y="6485486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54864" y="6192042"/>
            <a:ext cx="175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819475" y="7085558"/>
            <a:ext cx="1599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="" xmlns:a16="http://schemas.microsoft.com/office/drawing/2014/main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809359" y="7384321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14452" y="6662383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5293" y="686882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1136" y="6885087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83" name="Conector recto 82"/>
          <p:cNvCxnSpPr/>
          <p:nvPr/>
        </p:nvCxnSpPr>
        <p:spPr>
          <a:xfrm flipH="1">
            <a:off x="6538008" y="6418126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38108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157 Rectángulo"/>
          <p:cNvSpPr/>
          <p:nvPr/>
        </p:nvSpPr>
        <p:spPr>
          <a:xfrm>
            <a:off x="497024" y="572100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Rectángulo 74"/>
          <p:cNvSpPr/>
          <p:nvPr/>
        </p:nvSpPr>
        <p:spPr>
          <a:xfrm>
            <a:off x="496024" y="5812521"/>
            <a:ext cx="15711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79" name="259 Conector recto"/>
          <p:cNvCxnSpPr>
            <a:cxnSpLocks noChangeShapeType="1"/>
          </p:cNvCxnSpPr>
          <p:nvPr/>
        </p:nvCxnSpPr>
        <p:spPr bwMode="auto">
          <a:xfrm>
            <a:off x="535150" y="5846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9" name="Rectángulo 88"/>
          <p:cNvSpPr/>
          <p:nvPr/>
        </p:nvSpPr>
        <p:spPr>
          <a:xfrm>
            <a:off x="502529" y="5674988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90" name="Conector recto 89"/>
          <p:cNvCxnSpPr/>
          <p:nvPr/>
        </p:nvCxnSpPr>
        <p:spPr>
          <a:xfrm>
            <a:off x="2114452" y="594217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143 Conector recto"/>
          <p:cNvCxnSpPr>
            <a:cxnSpLocks noChangeShapeType="1"/>
          </p:cNvCxnSpPr>
          <p:nvPr/>
        </p:nvCxnSpPr>
        <p:spPr bwMode="auto">
          <a:xfrm>
            <a:off x="5317699" y="2980511"/>
            <a:ext cx="0" cy="29195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  <a:stCxn id="23565" idx="3"/>
          </p:cNvCxnSpPr>
          <p:nvPr/>
        </p:nvCxnSpPr>
        <p:spPr bwMode="auto">
          <a:xfrm>
            <a:off x="1992996" y="6034583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2944" y="7052146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1180508" y="5315959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1" name="157 Rectángulo"/>
          <p:cNvSpPr/>
          <p:nvPr/>
        </p:nvSpPr>
        <p:spPr>
          <a:xfrm>
            <a:off x="4901624" y="644703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67951" y="2692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85482" y="4818555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05396" y="5476583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1701" y="33605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77862" y="51945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68020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1994849" y="5063369"/>
            <a:ext cx="182924" cy="394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9" y="6687229"/>
            <a:ext cx="1602407" cy="72532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90974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8895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87055" y="3510190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8510" y="6709688"/>
            <a:ext cx="18782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Admintivo.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8710" y="5473990"/>
            <a:ext cx="18266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77862" y="4810798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405" y="5252824"/>
            <a:ext cx="161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902866" y="6433976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9255" y="2250476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Juan Antonio Moreno Tapia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14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13120" y="63625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33757" y="713663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5522" y="5885191"/>
            <a:ext cx="1657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CF34015-14)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7298" y="6323885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92710" y="660944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2302" y="75430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600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21310" y="27386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7245" y="29167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07249" y="2732011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74620" y="289028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18585" y="4059882"/>
            <a:ext cx="17229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1726" y="6858818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30920" y="7696620"/>
            <a:ext cx="160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23721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913372" y="642457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330" y="715972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157 Rectángulo"/>
          <p:cNvSpPr/>
          <p:nvPr/>
        </p:nvSpPr>
        <p:spPr>
          <a:xfrm>
            <a:off x="4484265" y="324240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4482727" y="338202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0" name="Rectángulo 109"/>
          <p:cNvSpPr/>
          <p:nvPr/>
        </p:nvSpPr>
        <p:spPr>
          <a:xfrm>
            <a:off x="4515709" y="3207821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Chofer 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4498029" y="337020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Hugo H. Díaz de León Ocaña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Intendente (SO6002-04</a:t>
            </a:r>
            <a:r>
              <a:rPr lang="es-ES_tradnl" sz="700" dirty="0" smtClean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4889802" y="57769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15" name="82 CuadroTexto"/>
          <p:cNvSpPr txBox="1"/>
          <p:nvPr/>
        </p:nvSpPr>
        <p:spPr>
          <a:xfrm>
            <a:off x="4818395" y="6012327"/>
            <a:ext cx="1722900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Adriana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Aguiñaga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Muñiz</a:t>
            </a:r>
          </a:p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896912" y="60327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8" name="Rectángulo 117"/>
          <p:cNvSpPr/>
          <p:nvPr/>
        </p:nvSpPr>
        <p:spPr>
          <a:xfrm>
            <a:off x="4895290" y="5688298"/>
            <a:ext cx="16877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Apoyo </a:t>
            </a:r>
            <a:r>
              <a:rPr lang="es-ES_tradnl" sz="700" b="1" dirty="0" err="1" smtClean="0">
                <a:latin typeface="Literata" pitchFamily="2" charset="0"/>
                <a:cs typeface="Arial" panose="020B0604020202020204" pitchFamily="34" charset="0"/>
              </a:rPr>
              <a:t>enCapacitación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157 Rectángulo"/>
          <p:cNvSpPr/>
          <p:nvPr/>
        </p:nvSpPr>
        <p:spPr>
          <a:xfrm>
            <a:off x="559873" y="56739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521972" y="43512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238203" y="730665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16743" y="636071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48013" y="4249913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8865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3801" y="6791354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20851" y="69536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740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>
            <a:off x="2246993" y="3988727"/>
            <a:ext cx="9926" cy="170713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63666" y="4242779"/>
            <a:ext cx="1140" cy="3063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30697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Hilda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Nallely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Castro Mora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9506" y="6736361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97937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Sandy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Lizeth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Gómez Montalvo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483920" y="3967741"/>
            <a:ext cx="1622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Marco Antonio Tovar Arguelles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 Departamento (JD 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16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46681" y="6966383"/>
            <a:ext cx="162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Ana Claudia Andrade de la </a:t>
            </a:r>
            <a:b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</a:b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Rosa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Secretaria de Director de Área 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CF34006-10)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521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1067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12919" y="5683789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4822255" y="5259865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4819797" y="5361263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María Ángela Hernández Zárate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11860" y="5737539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Alejandro Salas Alonso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28343" y="6218846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Jesús Eduardo Bernal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29143" y="56958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 flipV="1">
            <a:off x="4803759" y="60834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/>
          <p:cNvSpPr/>
          <p:nvPr/>
        </p:nvSpPr>
        <p:spPr>
          <a:xfrm>
            <a:off x="541969" y="565856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482931" y="5833008"/>
            <a:ext cx="17407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Yuriria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Danae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Saucedo Rodríguez</a:t>
            </a: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9" name="391 Conector recto"/>
          <p:cNvCxnSpPr>
            <a:cxnSpLocks noChangeShapeType="1"/>
          </p:cNvCxnSpPr>
          <p:nvPr/>
        </p:nvCxnSpPr>
        <p:spPr bwMode="auto">
          <a:xfrm flipV="1">
            <a:off x="542875" y="58218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1" name="Rectángulo 90"/>
          <p:cNvSpPr/>
          <p:nvPr/>
        </p:nvSpPr>
        <p:spPr>
          <a:xfrm>
            <a:off x="515572" y="4907813"/>
            <a:ext cx="15889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47648" y="4532818"/>
            <a:ext cx="1730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3106860" y="3806367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3107251" y="5268913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3015459" y="3867713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3072609" y="409425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Carlos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Nazir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Nava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Iga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048755" y="4397386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Beatriz Ramírez Vázquez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3088510" y="4858852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Aletse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Carolina García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094083" y="535740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Jesús Alfonso Esquivel Ramírez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3089844" y="5738259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Javier Enrique Fernández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391 Conector recto"/>
          <p:cNvCxnSpPr>
            <a:cxnSpLocks noChangeShapeType="1"/>
          </p:cNvCxnSpPr>
          <p:nvPr/>
        </p:nvCxnSpPr>
        <p:spPr bwMode="auto">
          <a:xfrm flipV="1">
            <a:off x="3109146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391 Conector recto"/>
          <p:cNvCxnSpPr>
            <a:cxnSpLocks noChangeShapeType="1"/>
          </p:cNvCxnSpPr>
          <p:nvPr/>
        </p:nvCxnSpPr>
        <p:spPr bwMode="auto">
          <a:xfrm flipV="1">
            <a:off x="3081646" y="437451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3077953" y="476231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9" name="391 Conector recto"/>
          <p:cNvCxnSpPr>
            <a:cxnSpLocks noChangeShapeType="1"/>
          </p:cNvCxnSpPr>
          <p:nvPr/>
        </p:nvCxnSpPr>
        <p:spPr bwMode="auto">
          <a:xfrm flipV="1">
            <a:off x="3089840" y="567946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0" name="391 Conector recto"/>
          <p:cNvCxnSpPr>
            <a:cxnSpLocks noChangeShapeType="1"/>
          </p:cNvCxnSpPr>
          <p:nvPr/>
        </p:nvCxnSpPr>
        <p:spPr bwMode="auto">
          <a:xfrm flipV="1">
            <a:off x="3089840" y="616030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153 Conector recto"/>
          <p:cNvCxnSpPr>
            <a:cxnSpLocks noChangeShapeType="1"/>
          </p:cNvCxnSpPr>
          <p:nvPr/>
        </p:nvCxnSpPr>
        <p:spPr bwMode="auto">
          <a:xfrm flipH="1">
            <a:off x="3894631" y="3492174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25244" y="5072422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ector recto 132">
            <a:extLst>
              <a:ext uri="{FF2B5EF4-FFF2-40B4-BE49-F238E27FC236}">
                <a16:creationId xmlns="" xmlns:a16="http://schemas.microsoft.com/office/drawing/2014/main" id="{8F32C7FE-A952-48A5-8319-2A63BAD2E42E}"/>
              </a:ext>
            </a:extLst>
          </p:cNvPr>
          <p:cNvCxnSpPr/>
          <p:nvPr/>
        </p:nvCxnSpPr>
        <p:spPr>
          <a:xfrm>
            <a:off x="6521713" y="650587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4329" y="64258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1767" y="4733389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455068" y="5435045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69278" y="5452705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327" y="600419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82833" y="6418006"/>
            <a:ext cx="20393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54816" y="5978918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Muñoz López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="" xmlns:a16="http://schemas.microsoft.com/office/drawing/2014/main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008" y="6602118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62386" y="6418006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1223" y="661156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A39B569-B1BB-4432-8F92-1E6AD7D5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097" y="6778092"/>
            <a:ext cx="1621677" cy="493819"/>
          </a:xfrm>
          <a:prstGeom prst="rect">
            <a:avLst/>
          </a:prstGeom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629095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=""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8" name="Conector recto 147"/>
          <p:cNvCxnSpPr/>
          <p:nvPr/>
        </p:nvCxnSpPr>
        <p:spPr>
          <a:xfrm>
            <a:off x="4925817" y="7544376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11676" y="7272352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33054" y="7276837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cxnSpLocks/>
          </p:cNvCxnSpPr>
          <p:nvPr/>
        </p:nvCxnSpPr>
        <p:spPr>
          <a:xfrm flipV="1">
            <a:off x="6739822" y="7527243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9159" y="695889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4659" y="6145330"/>
            <a:ext cx="1570334" cy="103680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56723" y="695889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13098" y="6290258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6382" y="5214747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Martha Liliana Vázquez Becerril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4322" y="400191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>
            <a:off x="5066216" y="5172647"/>
            <a:ext cx="11741" cy="1109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7265" y="6133356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60255" y="5369475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6900" y="679233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28890"/>
            <a:ext cx="1584000" cy="694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34040" y="5113136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Rosaura Martínez Rodríguez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92119" y="6203068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1886" y="7415254"/>
            <a:ext cx="16197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11521" y="727072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7075" y="5993867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33608" y="5459016"/>
            <a:ext cx="1847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Técnico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60663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3305" y="6928459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10334" y="7458430"/>
            <a:ext cx="1601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Carolina Jiménez Pérez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97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3054" y="62967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8607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5768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6439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35984" y="6296744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4990131" y="7261238"/>
            <a:ext cx="18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4246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4707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14373" y="5353063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Ulises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D7EE1D04-4E27-4B47-8925-D5CCFD0A5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4372" y="53794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4659" y="68990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44829" y="690857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24259" y="58897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24259" y="6080574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36706" y="5031006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51837" y="4881253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9079" y="5310526"/>
            <a:ext cx="164601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0484" y="671737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27749" y="6070116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23238" y="589179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107" name="Conector recto 106"/>
          <p:cNvCxnSpPr>
            <a:cxnSpLocks/>
            <a:stCxn id="102" idx="2"/>
            <a:endCxn id="89" idx="0"/>
          </p:cNvCxnSpPr>
          <p:nvPr/>
        </p:nvCxnSpPr>
        <p:spPr>
          <a:xfrm>
            <a:off x="4345302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7927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50720" y="50560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11257" y="4119475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Miriam Marisol Chávez Isais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42887" y="3889774"/>
            <a:ext cx="1647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60425" y="4069619"/>
            <a:ext cx="18630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2863" y="4975093"/>
            <a:ext cx="1592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008" y="5236922"/>
            <a:ext cx="1667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Jaime Alonso Araiza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Ingeniero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en Sistemas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(CF12027-16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3205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26200" y="6170583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4068" y="5091648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Soporte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2863" y="5670670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4621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="" xmlns:a16="http://schemas.microsoft.com/office/drawing/2014/main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423" y="72554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2458" y="762402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89315" y="7629025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398505" y="780344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7829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456140" y="722261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17" y="52618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Conector recto 110"/>
          <p:cNvCxnSpPr/>
          <p:nvPr/>
        </p:nvCxnSpPr>
        <p:spPr>
          <a:xfrm>
            <a:off x="1179999" y="4741171"/>
            <a:ext cx="0" cy="286333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Galar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4000" cy="62143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67218" y="5305497"/>
            <a:ext cx="165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7824" y="5561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92450" y="5561863"/>
            <a:ext cx="1609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3423</TotalTime>
  <Words>2609</Words>
  <Application>Microsoft Office PowerPoint</Application>
  <PresentationFormat>Carta (216 x 279 mm)</PresentationFormat>
  <Paragraphs>589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Trans</cp:lastModifiedBy>
  <cp:revision>314</cp:revision>
  <cp:lastPrinted>2022-04-05T18:18:07Z</cp:lastPrinted>
  <dcterms:created xsi:type="dcterms:W3CDTF">2021-09-07T19:36:52Z</dcterms:created>
  <dcterms:modified xsi:type="dcterms:W3CDTF">2023-01-09T14:30:34Z</dcterms:modified>
</cp:coreProperties>
</file>