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96C9"/>
    <a:srgbClr val="B52C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00"/>
    <p:restoredTop sz="94629"/>
  </p:normalViewPr>
  <p:slideViewPr>
    <p:cSldViewPr snapToGrid="0" snapToObjects="1">
      <p:cViewPr varScale="1">
        <p:scale>
          <a:sx n="86" d="100"/>
          <a:sy n="86" d="100"/>
        </p:scale>
        <p:origin x="5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2800" b="1" dirty="0" smtClean="0"/>
              <a:t>Número</a:t>
            </a:r>
            <a:r>
              <a:rPr lang="es-ES" sz="2800" b="1" baseline="0" dirty="0" smtClean="0"/>
              <a:t> de Sesiones Realizadas en el mes de abril del 2023</a:t>
            </a:r>
            <a:endParaRPr lang="en-US" sz="2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rgbClr val="B52C85"/>
            </a:solidFill>
          </c:spPr>
          <c:dPt>
            <c:idx val="0"/>
            <c:bubble3D val="0"/>
            <c:spPr>
              <a:solidFill>
                <a:srgbClr val="B52C8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773-4E92-90E7-C0FF6E48019A}"/>
              </c:ext>
            </c:extLst>
          </c:dPt>
          <c:dPt>
            <c:idx val="1"/>
            <c:bubble3D val="0"/>
            <c:spPr>
              <a:solidFill>
                <a:srgbClr val="E696C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773-4E92-90E7-C0FF6E48019A}"/>
              </c:ext>
            </c:extLst>
          </c:dPt>
          <c:dPt>
            <c:idx val="2"/>
            <c:bubble3D val="0"/>
            <c:spPr>
              <a:solidFill>
                <a:srgbClr val="B52C8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773-4E92-90E7-C0FF6E48019A}"/>
              </c:ext>
            </c:extLst>
          </c:dPt>
          <c:dPt>
            <c:idx val="3"/>
            <c:bubble3D val="0"/>
            <c:spPr>
              <a:solidFill>
                <a:srgbClr val="E696C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25A-4DB5-B9BA-4095192D1613}"/>
              </c:ext>
            </c:extLst>
          </c:dPt>
          <c:dPt>
            <c:idx val="4"/>
            <c:bubble3D val="0"/>
            <c:spPr>
              <a:solidFill>
                <a:srgbClr val="B52C8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51F-4C2C-8DBE-97D06AE45AE0}"/>
              </c:ext>
            </c:extLst>
          </c:dPt>
          <c:dPt>
            <c:idx val="5"/>
            <c:bubble3D val="0"/>
            <c:spPr>
              <a:solidFill>
                <a:srgbClr val="B52C8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551F-4C2C-8DBE-97D06AE45AE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REUNIÓN DE TRABAJO</c:v>
                </c:pt>
                <c:pt idx="1">
                  <c:v>PLATICAS</c:v>
                </c:pt>
                <c:pt idx="2">
                  <c:v>ENTREVISTAS</c:v>
                </c:pt>
                <c:pt idx="3">
                  <c:v>CUENTA CUENTOS</c:v>
                </c:pt>
                <c:pt idx="4">
                  <c:v>TALLERES</c:v>
                </c:pt>
                <c:pt idx="5">
                  <c:v>CAPACITACION INTERNA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9</c:v>
                </c:pt>
                <c:pt idx="1">
                  <c:v>5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A2-412F-AC1A-BFF6E05C9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301695075774822"/>
          <c:y val="6.6470299332476612E-2"/>
          <c:w val="0.82848649785725093"/>
          <c:h val="0.5166560286502773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E696C9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F85-40AF-861D-B610CA6E9F0E}"/>
              </c:ext>
            </c:extLst>
          </c:dPt>
          <c:dPt>
            <c:idx val="1"/>
            <c:invertIfNegative val="0"/>
            <c:bubble3D val="0"/>
            <c:spPr>
              <a:solidFill>
                <a:srgbClr val="B52C85"/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2-3F85-40AF-861D-B610CA6E9F0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3F85-40AF-861D-B610CA6E9F0E}"/>
              </c:ext>
            </c:extLst>
          </c:dPt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20</a:t>
                    </a:r>
                    <a:endParaRPr lang="en-US" dirty="0"/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3F85-40AF-861D-B610CA6E9F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Hoja1!$A$2:$A$7</c:f>
              <c:strCache>
                <c:ptCount val="6"/>
                <c:pt idx="0">
                  <c:v>REUNIÓN DE TRABAJO</c:v>
                </c:pt>
                <c:pt idx="1">
                  <c:v>PLATICAS</c:v>
                </c:pt>
                <c:pt idx="2">
                  <c:v>ENTREVISTAS</c:v>
                </c:pt>
                <c:pt idx="3">
                  <c:v>CUENTA CUENTOS</c:v>
                </c:pt>
                <c:pt idx="4">
                  <c:v>TALLERES</c:v>
                </c:pt>
                <c:pt idx="5">
                  <c:v>CAPACITACIÓN INTERNA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249</c:v>
                </c:pt>
                <c:pt idx="1">
                  <c:v>684</c:v>
                </c:pt>
                <c:pt idx="2">
                  <c:v>331</c:v>
                </c:pt>
                <c:pt idx="3">
                  <c:v>24</c:v>
                </c:pt>
                <c:pt idx="4">
                  <c:v>97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3F85-40AF-861D-B610CA6E9F0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73318400"/>
        <c:axId val="73321088"/>
        <c:axId val="0"/>
      </c:bar3DChart>
      <c:catAx>
        <c:axId val="733184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73321088"/>
        <c:crosses val="autoZero"/>
        <c:auto val="1"/>
        <c:lblAlgn val="ctr"/>
        <c:lblOffset val="100"/>
        <c:noMultiLvlLbl val="0"/>
      </c:catAx>
      <c:valAx>
        <c:axId val="73321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73318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BA9F1-5553-4C26-90E0-36093E2FAFA9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062E3-2E17-411A-96E3-242C0AB1A9E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28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E0F38B-C5C3-794E-AC80-32DBC0082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EE94FF-4960-824C-B843-B412E80CF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9918CF-884B-144E-A4C6-75E794D5D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04/05/2023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752C60-0A86-CA41-B59F-2A1E221FE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73C28E-5F28-A94F-ADAA-85B4BF849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1538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F2755-C3EB-0241-A1D2-7BB7FB4DF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50BB96-F560-F34C-8864-E6DAE07F7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A1A4E9-AB8D-204E-9287-1E22AEB6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04/05/2023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BA0DE5-8C70-DC41-AF9B-6470247B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0E57E6-E0E4-1948-9EF5-FA33736E9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15783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B12387-8F3A-7244-BF00-774B8EC2A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DA6235-CA8E-8E4D-B015-ECBABCB08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77D8BE-8E7D-E84B-B214-301C5349C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04/05/2023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2D5CA3-FF86-D54C-9EBE-044F06B0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AD8F57-38A4-B34E-B464-72676BB7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965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0378D-041F-4741-AE27-E025699D3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582187-82FC-454B-8DB5-1F22E4192F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640CEF-0183-3549-AEB4-F9CC626FC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37766C-62B7-F34D-AE9D-34A922378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04/05/2023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C75145-BADC-EE45-8CED-738BC895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AC2875-DCE9-4F4A-97B1-50E4B6EC5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38163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03632-86D3-244D-8EEB-B0A37392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B80D15-B274-D34F-A613-839B19E03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6836FB-145D-2E47-8A2A-67F02BD35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591F943-7DA3-3148-895D-B79D9E8B97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104C7EB-68D5-E04A-972D-EABCB9B300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A164366-0C66-394A-8652-EAF77C691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04/05/2023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3C77468-DA4A-704A-B221-1BEEE8F2E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79E07EE-90EF-D140-9F8D-CFC29808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7889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E9ED70-E196-2549-B8EC-C43F3CC0D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FE73634-04D8-A041-84A0-452D103E2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04/05/2023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F578A6C-5F4A-5246-804C-2CEC4FB30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214666-D4AC-A64C-922D-C303FA77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3709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8411FBB-BBFF-C44A-AD96-7A645EA34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04/05/2023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0CB358-6C0D-4C45-95A2-1DB7AEBDB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58B19F-BD6A-EC41-8304-7FDD9C91E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28727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D43C7-30CF-1B41-90A9-9A5A36775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3E028F-20DE-9145-8ED0-C77D080DE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A6665F-D2D4-6A4E-A166-03A89BF77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6965B3-6F71-4A4A-87CA-38B3522C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04/05/2023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560C50-93D3-8B48-A264-D958D2CF1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D5D9AE-BBC7-4C44-84B5-508045B5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2470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46ADA1-4F91-DD41-A13C-BC22B2993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760EC38-C5C1-4A43-8420-CDDAB3ABA0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0190454-8C85-5048-A3A5-4EF9826A4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88460D-4999-474D-86DE-0712C8313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04/05/2023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34E21A-37CB-CE4B-9AA5-9AFD6344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EE5243-2382-1845-AF7A-0BC795BB0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54913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5EA112-0804-B444-BFA7-6304DDAC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5887F8-B727-234B-A672-A381427B34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2A478B-A728-7E47-A614-7D8139AD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04/05/2023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8A91D4-AB36-254D-BE1F-854A3AD46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5A4725-DFA8-664D-BADC-C16456BCD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137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C55C85F-F396-664B-8D25-6CFBB0804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2D92AC-1E72-B740-89A8-F90D3FDB9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AE2B9D-DAFA-8344-832C-434EEDD88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04/05/2023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AC648C-5DCB-E244-8A1B-B26195999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28257A-03C5-F448-891B-F4611BCCE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3842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94BA98C-8466-4941-A9F3-FB531068F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370F0C-8692-2D45-B086-03D3835CB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98D5FB-4668-B94C-8749-AE16C1094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D70A8-D54B-A141-9877-ECF5C6D428F4}" type="datetimeFigureOut">
              <a:rPr lang="es-ES_tradnl" smtClean="0"/>
              <a:t>04/05/2023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80A9ED-BB25-C84F-8440-1C156B5CA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0FD49F-4337-AA43-B638-55C99CE78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925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96;p15"/>
          <p:cNvSpPr txBox="1">
            <a:spLocks noGrp="1"/>
          </p:cNvSpPr>
          <p:nvPr>
            <p:ph type="ctrTitle"/>
          </p:nvPr>
        </p:nvSpPr>
        <p:spPr>
          <a:xfrm>
            <a:off x="568960" y="1999522"/>
            <a:ext cx="10972552" cy="24559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4400" b="0" dirty="0" smtClean="0"/>
              <a:t/>
            </a:r>
            <a:br>
              <a:rPr lang="es-MX" sz="4400" b="0" dirty="0" smtClean="0"/>
            </a:br>
            <a:r>
              <a:rPr lang="es-MX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 </a:t>
            </a:r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Equidad y No </a:t>
            </a:r>
            <a:r>
              <a:rPr lang="es-MX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Discriminación</a:t>
            </a:r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de Igualdad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entre hombres y mujeres </a:t>
            </a:r>
            <a:r>
              <a:rPr lang="es-MX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abril </a:t>
            </a:r>
            <a:r>
              <a:rPr lang="es-MX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sz="36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815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3224131326"/>
              </p:ext>
            </p:extLst>
          </p:nvPr>
        </p:nvGraphicFramePr>
        <p:xfrm>
          <a:off x="1694985" y="719666"/>
          <a:ext cx="9077093" cy="5725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096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4 Gráfico"/>
          <p:cNvGraphicFramePr/>
          <p:nvPr>
            <p:extLst>
              <p:ext uri="{D42A27DB-BD31-4B8C-83A1-F6EECF244321}">
                <p14:modId xmlns:p14="http://schemas.microsoft.com/office/powerpoint/2010/main" val="1195494482"/>
              </p:ext>
            </p:extLst>
          </p:nvPr>
        </p:nvGraphicFramePr>
        <p:xfrm>
          <a:off x="589280" y="1159726"/>
          <a:ext cx="9956800" cy="5220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814040" y="557561"/>
            <a:ext cx="9590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Número de Personas Capacitadas en el mes de abril 2023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4937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29766</TotalTime>
  <Words>22</Words>
  <Application>Microsoft Office PowerPoint</Application>
  <PresentationFormat>Panorámica</PresentationFormat>
  <Paragraphs>4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Tahoma</vt:lpstr>
      <vt:lpstr>Tema de Office</vt:lpstr>
      <vt:lpstr> Dirección de Equidad y No Discriminación  Programa de Igualdad entre hombres y mujeres abril 2023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IGNACIO LARA</dc:creator>
  <cp:lastModifiedBy>CEDH-PRESIDENCIA</cp:lastModifiedBy>
  <cp:revision>349</cp:revision>
  <dcterms:created xsi:type="dcterms:W3CDTF">2022-05-23T19:46:20Z</dcterms:created>
  <dcterms:modified xsi:type="dcterms:W3CDTF">2023-05-04T16:35:28Z</dcterms:modified>
</cp:coreProperties>
</file>