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130" d="100"/>
          <a:sy n="130" d="100"/>
        </p:scale>
        <p:origin x="426" y="-30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05/06/2023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538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2359" y="7379645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8836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55701" y="659242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7598" y="5807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  <a:endCxn id="21516" idx="3"/>
          </p:cNvCxnSpPr>
          <p:nvPr/>
        </p:nvCxnSpPr>
        <p:spPr>
          <a:xfrm>
            <a:off x="2770172" y="6024857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810213" y="655946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15448" y="6007816"/>
            <a:ext cx="9267" cy="13725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2" y="633625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062" y="6547704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57787" y="6014827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79163" y="5771861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66848" y="6870139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/>
          <p:nvPr/>
        </p:nvCxnSpPr>
        <p:spPr>
          <a:xfrm>
            <a:off x="386862" y="5591908"/>
            <a:ext cx="5220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66134" y="7041904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16523" y="328371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469045" y="3373274"/>
            <a:ext cx="17410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Martínez Orellana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Comisionado 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3418" y="7200249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892559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5067" y="391725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6" name="90 Conector recto"/>
          <p:cNvCxnSpPr/>
          <p:nvPr/>
        </p:nvCxnSpPr>
        <p:spPr>
          <a:xfrm>
            <a:off x="4290945" y="5205218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41201" y="65640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45242" y="657312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52069" y="67696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9254" y="674872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Luis Gerardo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Hervert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Hervet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xmlns="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11 Conector recto"/>
          <p:cNvCxnSpPr>
            <a:cxnSpLocks/>
          </p:cNvCxnSpPr>
          <p:nvPr/>
        </p:nvCxnSpPr>
        <p:spPr>
          <a:xfrm>
            <a:off x="3945838" y="195064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01544" y="176670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73" name="95 Conector recto">
            <a:extLst>
              <a:ext uri="{FF2B5EF4-FFF2-40B4-BE49-F238E27FC236}">
                <a16:creationId xmlns:a16="http://schemas.microsoft.com/office/drawing/2014/main" xmlns="" id="{86106E1E-9445-425F-ACEF-5B0F3BA44FB0}"/>
              </a:ext>
            </a:extLst>
          </p:cNvPr>
          <p:cNvCxnSpPr>
            <a:cxnSpLocks/>
          </p:cNvCxnSpPr>
          <p:nvPr/>
        </p:nvCxnSpPr>
        <p:spPr>
          <a:xfrm>
            <a:off x="579382" y="2520213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7809" y="2340212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0" name="Rectángulo 179">
            <a:extLst>
              <a:ext uri="{FF2B5EF4-FFF2-40B4-BE49-F238E27FC236}">
                <a16:creationId xmlns:a16="http://schemas.microsoft.com/office/drawing/2014/main" xmlns="" id="{3A6B31DB-7897-4BC5-92FF-2CD5291F664B}"/>
              </a:ext>
            </a:extLst>
          </p:cNvPr>
          <p:cNvSpPr/>
          <p:nvPr/>
        </p:nvSpPr>
        <p:spPr>
          <a:xfrm>
            <a:off x="590335" y="251038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0" name="90 Conector recto">
            <a:extLst>
              <a:ext uri="{FF2B5EF4-FFF2-40B4-BE49-F238E27FC236}">
                <a16:creationId xmlns:a16="http://schemas.microsoft.com/office/drawing/2014/main" xmlns="" id="{F27CFD1C-5CB8-46C3-B30E-A4C7108979A7}"/>
              </a:ext>
            </a:extLst>
          </p:cNvPr>
          <p:cNvCxnSpPr/>
          <p:nvPr/>
        </p:nvCxnSpPr>
        <p:spPr>
          <a:xfrm>
            <a:off x="2405510" y="6062098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87 Conector recto">
            <a:extLst>
              <a:ext uri="{FF2B5EF4-FFF2-40B4-BE49-F238E27FC236}">
                <a16:creationId xmlns:a16="http://schemas.microsoft.com/office/drawing/2014/main" xmlns="" id="{08C1FFB2-538E-4BD5-9E0D-7D6F2D5CBC6F}"/>
              </a:ext>
            </a:extLst>
          </p:cNvPr>
          <p:cNvCxnSpPr>
            <a:cxnSpLocks/>
          </p:cNvCxnSpPr>
          <p:nvPr/>
        </p:nvCxnSpPr>
        <p:spPr>
          <a:xfrm flipH="1">
            <a:off x="2393089" y="6062098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90 Conector recto">
            <a:extLst>
              <a:ext uri="{FF2B5EF4-FFF2-40B4-BE49-F238E27FC236}">
                <a16:creationId xmlns:a16="http://schemas.microsoft.com/office/drawing/2014/main" xmlns="" id="{1FC5FC3A-D48F-4792-9C2F-7EC3C55E1558}"/>
              </a:ext>
            </a:extLst>
          </p:cNvPr>
          <p:cNvCxnSpPr/>
          <p:nvPr/>
        </p:nvCxnSpPr>
        <p:spPr>
          <a:xfrm>
            <a:off x="2039669" y="6759195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0">
            <a:extLst>
              <a:ext uri="{FF2B5EF4-FFF2-40B4-BE49-F238E27FC236}">
                <a16:creationId xmlns:a16="http://schemas.microsoft.com/office/drawing/2014/main" xmlns="" id="{348C7CDC-3461-18BC-DBF3-52B69AB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460" y="6401599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8" name="95 Conector recto">
            <a:extLst>
              <a:ext uri="{FF2B5EF4-FFF2-40B4-BE49-F238E27FC236}">
                <a16:creationId xmlns:a16="http://schemas.microsoft.com/office/drawing/2014/main" xmlns="" id="{16268E02-A87F-9917-604F-464CDE0BF7E6}"/>
              </a:ext>
            </a:extLst>
          </p:cNvPr>
          <p:cNvCxnSpPr>
            <a:cxnSpLocks/>
          </p:cNvCxnSpPr>
          <p:nvPr/>
        </p:nvCxnSpPr>
        <p:spPr>
          <a:xfrm>
            <a:off x="4881968" y="6555301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3464" y="639895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7" name="Rectángulo 166"/>
          <p:cNvSpPr/>
          <p:nvPr/>
        </p:nvSpPr>
        <p:spPr>
          <a:xfrm>
            <a:off x="4853370" y="6624410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0" name="CuadroTexto 129"/>
          <p:cNvSpPr txBox="1"/>
          <p:nvPr/>
        </p:nvSpPr>
        <p:spPr>
          <a:xfrm>
            <a:off x="420501" y="7031591"/>
            <a:ext cx="158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</a:t>
            </a:r>
            <a:r>
              <a:rPr lang="es-MX" sz="700" b="1" dirty="0" smtClean="0">
                <a:latin typeface="Literata" pitchFamily="2" charset="0"/>
              </a:rPr>
              <a:t>Partes</a:t>
            </a:r>
          </a:p>
          <a:p>
            <a:pPr algn="ctr"/>
            <a:endParaRPr lang="es-MX" sz="700" b="1" dirty="0">
              <a:latin typeface="Literata" pitchFamily="2" charset="0"/>
            </a:endParaRPr>
          </a:p>
        </p:txBody>
      </p:sp>
      <p:sp>
        <p:nvSpPr>
          <p:cNvPr id="178" name="Rectángulo 177"/>
          <p:cNvSpPr/>
          <p:nvPr/>
        </p:nvSpPr>
        <p:spPr bwMode="blackWhite">
          <a:xfrm>
            <a:off x="374934" y="7146765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45832" y="7950540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8378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0972" y="70399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 flipH="1">
            <a:off x="2186484" y="4872606"/>
            <a:ext cx="4865" cy="30779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1936" y="4841202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77724" y="5208892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</a:t>
            </a:r>
            <a:r>
              <a:rPr lang="es-ES" sz="700" dirty="0" err="1">
                <a:latin typeface="Literata" pitchFamily="2" charset="0"/>
                <a:cs typeface="Arial" panose="020B0604020202020204" pitchFamily="34" charset="0"/>
              </a:rPr>
              <a:t>Loyde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614" y="701000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421726" y="672264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0637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4675" y="3142428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85488" y="328571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3451" y="5787455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62971" y="5750812"/>
            <a:ext cx="1647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</a:t>
            </a:r>
            <a:r>
              <a:rPr lang="es-MX" sz="600" b="1" dirty="0" smtClean="0">
                <a:latin typeface="Literata" pitchFamily="2" charset="0"/>
              </a:rPr>
              <a:t>Socioemocional de Alumnos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endParaRPr lang="es-MX" sz="600" dirty="0" smtClean="0">
              <a:latin typeface="Literata" pitchFamily="2" charset="0"/>
            </a:endParaRPr>
          </a:p>
          <a:p>
            <a:pPr algn="ctr"/>
            <a:r>
              <a:rPr lang="es-MX" sz="600" dirty="0" smtClean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600" dirty="0" smtClean="0">
                <a:latin typeface="Literata" pitchFamily="2" charset="0"/>
              </a:rPr>
              <a:t>Jefe </a:t>
            </a:r>
            <a:r>
              <a:rPr lang="es-MX" sz="600" smtClean="0">
                <a:latin typeface="Literata" pitchFamily="2" charset="0"/>
              </a:rPr>
              <a:t>de materia</a:t>
            </a:r>
            <a:endParaRPr lang="es-MX" sz="600" dirty="0">
              <a:latin typeface="Literata" pitchFamily="2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897974" y="61718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1" y="729025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8900" y="5066902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196EF1C8-1A53-9A29-8798-1F01013B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13" y="7701095"/>
            <a:ext cx="1601859" cy="56657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9" name="391 Conector recto">
            <a:extLst>
              <a:ext uri="{FF2B5EF4-FFF2-40B4-BE49-F238E27FC236}">
                <a16:creationId xmlns:a16="http://schemas.microsoft.com/office/drawing/2014/main" xmlns="" id="{3B6F4F0A-E596-72CB-8258-4BFCFB737A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6673" y="786691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-116100" y="7861813"/>
            <a:ext cx="27464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err="1">
                <a:latin typeface="Literata" pitchFamily="2" charset="0"/>
                <a:cs typeface="Arial" panose="020B0604020202020204" pitchFamily="34" charset="0"/>
              </a:rPr>
              <a:t>Benítes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Ortiz  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463853" y="7664306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512317" y="4010044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46862" cy="226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51558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43973" y="3988727"/>
            <a:ext cx="3019" cy="16977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57853" y="4516328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41474" y="6259121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44978" y="4665721"/>
            <a:ext cx="15902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01903" y="5677978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Rectángulo 61"/>
          <p:cNvSpPr/>
          <p:nvPr/>
        </p:nvSpPr>
        <p:spPr>
          <a:xfrm>
            <a:off x="4845602" y="575078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Oyuky Villeda Wong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41976" y="521386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Sandy Lizeth Gómez Montalvo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51454" y="4964809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de Materia  (JM-XXXI)</a:t>
            </a:r>
          </a:p>
        </p:txBody>
      </p:sp>
      <p:sp>
        <p:nvSpPr>
          <p:cNvPr id="71" name="157 Rectángulo">
            <a:extLst>
              <a:ext uri="{FF2B5EF4-FFF2-40B4-BE49-F238E27FC236}">
                <a16:creationId xmlns:a16="http://schemas.microsoft.com/office/drawing/2014/main" xmlns="" id="{B338FEE1-5620-40DA-A6D1-E8B564DF6D6A}"/>
              </a:ext>
            </a:extLst>
          </p:cNvPr>
          <p:cNvSpPr/>
          <p:nvPr/>
        </p:nvSpPr>
        <p:spPr>
          <a:xfrm>
            <a:off x="511494" y="54929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7" name="391 Conector recto">
            <a:extLst>
              <a:ext uri="{FF2B5EF4-FFF2-40B4-BE49-F238E27FC236}">
                <a16:creationId xmlns:a16="http://schemas.microsoft.com/office/drawing/2014/main" xmlns="" id="{5F508697-0720-46A7-BFA0-7E3301E9A72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5667568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12FA84E-6036-45A8-AA4B-3EB724F2461B}"/>
              </a:ext>
            </a:extLst>
          </p:cNvPr>
          <p:cNvSpPr txBox="1"/>
          <p:nvPr/>
        </p:nvSpPr>
        <p:spPr>
          <a:xfrm>
            <a:off x="525581" y="5500147"/>
            <a:ext cx="15874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Taquimecanógrafa</a:t>
            </a:r>
          </a:p>
        </p:txBody>
      </p: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>
            <a:off x="4851605" y="5768998"/>
            <a:ext cx="1556846" cy="1679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Rectángulo 89"/>
          <p:cNvSpPr/>
          <p:nvPr/>
        </p:nvSpPr>
        <p:spPr>
          <a:xfrm>
            <a:off x="4849753" y="547132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Hilda Nayeli Castro Mora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-455909" y="3967005"/>
            <a:ext cx="3469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Gustavo Moreno Arámbula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Comisionado Jefe de Departamento (JD-IV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ector recto 25"/>
          <p:cNvCxnSpPr/>
          <p:nvPr/>
        </p:nvCxnSpPr>
        <p:spPr>
          <a:xfrm>
            <a:off x="4885589" y="7289680"/>
            <a:ext cx="2465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44470" y="69671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7170" y="5024204"/>
            <a:ext cx="1179" cy="226547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454" y="599283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9000" y="6456593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50418" y="7135792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366646" y="6941890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44470" y="715268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3466" y="5170051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63487" y="6250070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02788" y="6358236"/>
            <a:ext cx="162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d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37003" y="5485936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Ulices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13473" y="702553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xmlns="" id="{CBC8C743-28D4-4413-812A-987CFB9C55B5}"/>
              </a:ext>
            </a:extLst>
          </p:cNvPr>
          <p:cNvSpPr txBox="1"/>
          <p:nvPr/>
        </p:nvSpPr>
        <p:spPr>
          <a:xfrm>
            <a:off x="-40710" y="5188660"/>
            <a:ext cx="1590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Laura Leticia García Becerril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50" y="54706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4091" y="4611866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528294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54389" y="6762630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3B43B38E-5F82-E07B-8E44-9B6D63F9BE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9628" y="68210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xmlns="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164288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12276" y="688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Organización y Métodos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462" y="4805071"/>
            <a:ext cx="7257" cy="23592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07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09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05038" y="647536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27997" y="7055562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15609" y="6832419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797572" y="6176412"/>
            <a:ext cx="1649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en Organización y </a:t>
            </a: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Métodos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21953" y="70753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19509" y="6758273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0722" y="6767524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04037" y="5296447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AA974F2-3C56-437C-9AB3-E288E938E64D}"/>
              </a:ext>
            </a:extLst>
          </p:cNvPr>
          <p:cNvSpPr txBox="1"/>
          <p:nvPr/>
        </p:nvSpPr>
        <p:spPr>
          <a:xfrm>
            <a:off x="482721" y="4670453"/>
            <a:ext cx="1607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/>
              </a:rPr>
              <a:t>Jorge Alejandro Hernández</a:t>
            </a:r>
          </a:p>
          <a:p>
            <a:pPr algn="ctr"/>
            <a:r>
              <a:rPr lang="es-MX" sz="700" dirty="0">
                <a:latin typeface="Literata"/>
              </a:rPr>
              <a:t>Ramírez </a:t>
            </a:r>
          </a:p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/>
            </a:endParaRP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2482</Words>
  <Application>Microsoft Office PowerPoint</Application>
  <PresentationFormat>Carta (216 x 279 mm)</PresentationFormat>
  <Paragraphs>571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Trans</cp:lastModifiedBy>
  <cp:revision>12</cp:revision>
  <dcterms:created xsi:type="dcterms:W3CDTF">2023-06-02T16:53:06Z</dcterms:created>
  <dcterms:modified xsi:type="dcterms:W3CDTF">2023-06-05T18:29:16Z</dcterms:modified>
</cp:coreProperties>
</file>