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Estadística  Mensual </a:t>
            </a:r>
          </a:p>
          <a:p>
            <a:pPr>
              <a:defRPr/>
            </a:pPr>
            <a:r>
              <a:rPr lang="en-US"/>
              <a:t>Enero 2023</a:t>
            </a:r>
          </a:p>
          <a:p>
            <a:pPr>
              <a:defRPr/>
            </a:pP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ene-23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154</c:v>
                </c:pt>
                <c:pt idx="1">
                  <c:v>140</c:v>
                </c:pt>
                <c:pt idx="2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695232"/>
        <c:axId val="33696768"/>
      </c:barChart>
      <c:catAx>
        <c:axId val="33695232"/>
        <c:scaling>
          <c:orientation val="minMax"/>
        </c:scaling>
        <c:delete val="0"/>
        <c:axPos val="b"/>
        <c:majorTickMark val="out"/>
        <c:minorTickMark val="none"/>
        <c:tickLblPos val="nextTo"/>
        <c:crossAx val="33696768"/>
        <c:crosses val="autoZero"/>
        <c:auto val="1"/>
        <c:lblAlgn val="ctr"/>
        <c:lblOffset val="100"/>
        <c:noMultiLvlLbl val="0"/>
      </c:catAx>
      <c:valAx>
        <c:axId val="336967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695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87306838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63</cp:revision>
  <dcterms:created xsi:type="dcterms:W3CDTF">2021-08-24T18:17:24Z</dcterms:created>
  <dcterms:modified xsi:type="dcterms:W3CDTF">2023-02-03T16:10:13Z</dcterms:modified>
</cp:coreProperties>
</file>